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9.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0.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1.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2.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heme/themeOverride2.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3" r:id="rId1"/>
    <p:sldMasterId id="2147483718" r:id="rId2"/>
    <p:sldMasterId id="2147483784" r:id="rId3"/>
    <p:sldMasterId id="2147483787" r:id="rId4"/>
    <p:sldMasterId id="2147483806" r:id="rId5"/>
    <p:sldMasterId id="2147483818" r:id="rId6"/>
    <p:sldMasterId id="2147483831" r:id="rId7"/>
    <p:sldMasterId id="2147483854" r:id="rId8"/>
    <p:sldMasterId id="2147483878" r:id="rId9"/>
    <p:sldMasterId id="2147483897" r:id="rId10"/>
    <p:sldMasterId id="2147483902" r:id="rId11"/>
    <p:sldMasterId id="2147483907" r:id="rId12"/>
    <p:sldMasterId id="2147483920" r:id="rId13"/>
  </p:sldMasterIdLst>
  <p:notesMasterIdLst>
    <p:notesMasterId r:id="rId45"/>
  </p:notesMasterIdLst>
  <p:handoutMasterIdLst>
    <p:handoutMasterId r:id="rId46"/>
  </p:handoutMasterIdLst>
  <p:sldIdLst>
    <p:sldId id="482" r:id="rId14"/>
    <p:sldId id="426" r:id="rId15"/>
    <p:sldId id="427" r:id="rId16"/>
    <p:sldId id="473" r:id="rId17"/>
    <p:sldId id="429" r:id="rId18"/>
    <p:sldId id="472" r:id="rId19"/>
    <p:sldId id="431" r:id="rId20"/>
    <p:sldId id="432" r:id="rId21"/>
    <p:sldId id="424" r:id="rId22"/>
    <p:sldId id="434" r:id="rId23"/>
    <p:sldId id="433" r:id="rId24"/>
    <p:sldId id="435" r:id="rId25"/>
    <p:sldId id="436" r:id="rId26"/>
    <p:sldId id="437" r:id="rId27"/>
    <p:sldId id="438" r:id="rId28"/>
    <p:sldId id="439" r:id="rId29"/>
    <p:sldId id="456" r:id="rId30"/>
    <p:sldId id="442" r:id="rId31"/>
    <p:sldId id="443" r:id="rId32"/>
    <p:sldId id="444" r:id="rId33"/>
    <p:sldId id="460" r:id="rId34"/>
    <p:sldId id="446" r:id="rId35"/>
    <p:sldId id="461" r:id="rId36"/>
    <p:sldId id="448" r:id="rId37"/>
    <p:sldId id="459" r:id="rId38"/>
    <p:sldId id="457" r:id="rId39"/>
    <p:sldId id="475" r:id="rId40"/>
    <p:sldId id="451" r:id="rId41"/>
    <p:sldId id="452" r:id="rId42"/>
    <p:sldId id="483" r:id="rId43"/>
    <p:sldId id="484" r:id="rId44"/>
  </p:sldIdLst>
  <p:sldSz cx="9144000" cy="5143500" type="screen16x9"/>
  <p:notesSz cx="6858000" cy="9144000"/>
  <p:embeddedFontLst>
    <p:embeddedFont>
      <p:font typeface="Segoe UI" pitchFamily="34" charset="0"/>
      <p:regular r:id="rId47"/>
      <p:bold r:id="rId48"/>
      <p:italic r:id="rId49"/>
      <p:boldItalic r:id="rId50"/>
    </p:embeddedFont>
    <p:embeddedFont>
      <p:font typeface="Consolas" pitchFamily="49" charset="0"/>
      <p:regular r:id="rId51"/>
      <p:bold r:id="rId52"/>
      <p:italic r:id="rId53"/>
      <p:boldItalic r:id="rId54"/>
    </p:embeddedFont>
    <p:embeddedFont>
      <p:font typeface="Segoe UI Light" pitchFamily="34" charset="0"/>
      <p:regular r:id="rId55"/>
      <p:italic r:id="rId56"/>
    </p:embeddedFont>
  </p:embeddedFontLst>
  <p:custDataLst>
    <p:tags r:id="rId57"/>
  </p:custDataLst>
  <p:defaultText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CFC7552-4DD4-48BA-A82E-FA1915052250}">
          <p14:sldIdLst>
            <p14:sldId id="482"/>
            <p14:sldId id="426"/>
          </p14:sldIdLst>
        </p14:section>
        <p14:section name="Win8" id="{96545FA8-BC56-4AFC-8CFB-0382E615FF12}">
          <p14:sldIdLst>
            <p14:sldId id="427"/>
            <p14:sldId id="473"/>
            <p14:sldId id="429"/>
            <p14:sldId id="472"/>
            <p14:sldId id="431"/>
            <p14:sldId id="432"/>
            <p14:sldId id="424"/>
            <p14:sldId id="434"/>
            <p14:sldId id="433"/>
            <p14:sldId id="435"/>
            <p14:sldId id="436"/>
            <p14:sldId id="437"/>
            <p14:sldId id="438"/>
            <p14:sldId id="439"/>
            <p14:sldId id="456"/>
            <p14:sldId id="442"/>
            <p14:sldId id="443"/>
            <p14:sldId id="444"/>
            <p14:sldId id="460"/>
            <p14:sldId id="446"/>
            <p14:sldId id="461"/>
          </p14:sldIdLst>
        </p14:section>
        <p14:section name="Windows Azure" id="{49F904C9-2E1D-4B68-8A89-2D130D7057E6}">
          <p14:sldIdLst>
            <p14:sldId id="448"/>
            <p14:sldId id="459"/>
            <p14:sldId id="457"/>
          </p14:sldIdLst>
        </p14:section>
        <p14:section name="Summary" id="{3E21D81E-1F1F-4F8A-A2C5-09DC228852D8}">
          <p14:sldIdLst>
            <p14:sldId id="475"/>
            <p14:sldId id="451"/>
            <p14:sldId id="452"/>
            <p14:sldId id="483"/>
            <p14:sldId id="48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C600"/>
    <a:srgbClr val="E6E6E6"/>
    <a:srgbClr val="595959"/>
    <a:srgbClr val="FFE497"/>
    <a:srgbClr val="FFE18B"/>
    <a:srgbClr val="FFDA71"/>
    <a:srgbClr val="FFD253"/>
    <a:srgbClr val="FFBE00"/>
    <a:srgbClr val="FCFCFC"/>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409" autoAdjust="0"/>
    <p:restoredTop sz="91246" autoAdjust="0"/>
  </p:normalViewPr>
  <p:slideViewPr>
    <p:cSldViewPr snapToGrid="0">
      <p:cViewPr varScale="1">
        <p:scale>
          <a:sx n="90" d="100"/>
          <a:sy n="90" d="100"/>
        </p:scale>
        <p:origin x="-558" y="-90"/>
      </p:cViewPr>
      <p:guideLst>
        <p:guide orient="horz" pos="108"/>
        <p:guide orient="horz" pos="931"/>
        <p:guide orient="horz" pos="3164"/>
        <p:guide orient="horz" pos="692"/>
        <p:guide orient="horz" pos="2961"/>
        <p:guide orient="horz" pos="801"/>
        <p:guide pos="245"/>
        <p:guide pos="5514"/>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56" d="100"/>
          <a:sy n="56" d="100"/>
        </p:scale>
        <p:origin x="-248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Master" Target="slideMasters/slideMaster8.xml"/><Relationship Id="rId51" Type="http://schemas.openxmlformats.org/officeDocument/2006/relationships/font" Target="fonts/font5.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handoutMaster" Target="handoutMasters/handoutMaster1.xml"/><Relationship Id="rId59" Type="http://schemas.openxmlformats.org/officeDocument/2006/relationships/viewProps" Target="viewProp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font" Target="fonts/font3.fntdata"/><Relationship Id="rId57" Type="http://schemas.openxmlformats.org/officeDocument/2006/relationships/tags" Target="tags/tag1.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font" Target="fonts/font6.fntdata"/><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6/16/2012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6/16/2012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notesStyle>
    <a:lvl1pPr marL="0" algn="l" defTabSz="685750" rtl="0" eaLnBrk="1" latinLnBrk="0" hangingPunct="1">
      <a:lnSpc>
        <a:spcPct val="90000"/>
      </a:lnSpc>
      <a:spcAft>
        <a:spcPts val="250"/>
      </a:spcAft>
      <a:defRPr sz="700" kern="1200">
        <a:solidFill>
          <a:schemeClr val="tx1"/>
        </a:solidFill>
        <a:latin typeface="Segoe UI" pitchFamily="34" charset="0"/>
        <a:ea typeface="+mn-ea"/>
        <a:cs typeface="+mn-cs"/>
      </a:defRPr>
    </a:lvl1pPr>
    <a:lvl2pPr marL="159732" indent="-79370" algn="l" defTabSz="685750"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2pPr>
    <a:lvl3pPr marL="246045" indent="-86316" algn="l" defTabSz="685750"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3pPr>
    <a:lvl4pPr marL="362123" indent="-110125" algn="l" defTabSz="685750"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4pPr>
    <a:lvl5pPr marL="461335" indent="-86316" algn="l" defTabSz="685750" rtl="0" eaLnBrk="1" latinLnBrk="0" hangingPunct="1">
      <a:lnSpc>
        <a:spcPct val="90000"/>
      </a:lnSpc>
      <a:spcAft>
        <a:spcPts val="250"/>
      </a:spcAft>
      <a:buFont typeface="Arial" pitchFamily="34" charset="0"/>
      <a:buChar char="•"/>
      <a:defRPr sz="700" kern="1200">
        <a:solidFill>
          <a:schemeClr val="tx1"/>
        </a:solidFill>
        <a:latin typeface="Segoe UI" pitchFamily="34" charset="0"/>
        <a:ea typeface="+mn-ea"/>
        <a:cs typeface="+mn-cs"/>
      </a:defRPr>
    </a:lvl5pPr>
    <a:lvl6pPr marL="1714372" algn="l" defTabSz="685750" rtl="0" eaLnBrk="1" latinLnBrk="0" hangingPunct="1">
      <a:defRPr sz="900" kern="1200">
        <a:solidFill>
          <a:schemeClr val="tx1"/>
        </a:solidFill>
        <a:latin typeface="+mn-lt"/>
        <a:ea typeface="+mn-ea"/>
        <a:cs typeface="+mn-cs"/>
      </a:defRPr>
    </a:lvl6pPr>
    <a:lvl7pPr marL="2057249" algn="l" defTabSz="685750" rtl="0" eaLnBrk="1" latinLnBrk="0" hangingPunct="1">
      <a:defRPr sz="900" kern="1200">
        <a:solidFill>
          <a:schemeClr val="tx1"/>
        </a:solidFill>
        <a:latin typeface="+mn-lt"/>
        <a:ea typeface="+mn-ea"/>
        <a:cs typeface="+mn-cs"/>
      </a:defRPr>
    </a:lvl7pPr>
    <a:lvl8pPr marL="2400124" algn="l" defTabSz="685750" rtl="0" eaLnBrk="1" latinLnBrk="0" hangingPunct="1">
      <a:defRPr sz="900" kern="1200">
        <a:solidFill>
          <a:schemeClr val="tx1"/>
        </a:solidFill>
        <a:latin typeface="+mn-lt"/>
        <a:ea typeface="+mn-ea"/>
        <a:cs typeface="+mn-cs"/>
      </a:defRPr>
    </a:lvl8pPr>
    <a:lvl9pPr marL="2742999" algn="l" defTabSz="68575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270114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858772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4106519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113579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4228586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197512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097660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3128565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3128565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Install-Package </a:t>
            </a:r>
            <a:r>
              <a:rPr lang="en-US" dirty="0" err="1" smtClean="0"/>
              <a:t>WnsRecipe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1032721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312856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2377065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923909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WNS is Free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926929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947230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WnsRecipe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915078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4084332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200358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947230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128258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540732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316068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19440561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9" y="685488"/>
            <a:ext cx="61944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576176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9" y="685488"/>
            <a:ext cx="61944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932492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98130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685835" rtl="0" eaLnBrk="1" fontAlgn="auto" latinLnBrk="0" hangingPunct="1">
              <a:lnSpc>
                <a:spcPct val="90000"/>
              </a:lnSpc>
              <a:spcBef>
                <a:spcPts val="0"/>
              </a:spcBef>
              <a:spcAft>
                <a:spcPts val="250"/>
              </a:spcAft>
              <a:buClrTx/>
              <a:buSzTx/>
              <a:buFontTx/>
              <a:buNone/>
              <a:tabLst/>
              <a:defRPr/>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360542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912720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WNS is Free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926929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397817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7758335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Master" Target="../slideMasters/slideMaster8.xml"/><Relationship Id="rId6" Type="http://schemas.microsoft.com/office/2007/relationships/hdphoto" Target="../media/hdphoto5.wdp"/><Relationship Id="rId5" Type="http://schemas.openxmlformats.org/officeDocument/2006/relationships/image" Target="../media/image12.png"/><Relationship Id="rId4" Type="http://schemas.microsoft.com/office/2007/relationships/hdphoto" Target="../media/hdphoto8.wdp"/></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8.png"/><Relationship Id="rId1" Type="http://schemas.openxmlformats.org/officeDocument/2006/relationships/slideMaster" Target="../slideMasters/slideMaster10.xml"/><Relationship Id="rId4" Type="http://schemas.openxmlformats.org/officeDocument/2006/relationships/image" Target="../media/image19.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10.xml"/><Relationship Id="rId5" Type="http://schemas.openxmlformats.org/officeDocument/2006/relationships/image" Target="../media/image19.png"/><Relationship Id="rId4" Type="http://schemas.microsoft.com/office/2007/relationships/hdphoto" Target="../media/hdphoto9.wdp"/></Relationships>
</file>

<file path=ppt/slideLayouts/_rels/slideLayout12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8.png"/><Relationship Id="rId1" Type="http://schemas.openxmlformats.org/officeDocument/2006/relationships/slideMaster" Target="../slideMasters/slideMaster11.xml"/><Relationship Id="rId4" Type="http://schemas.openxmlformats.org/officeDocument/2006/relationships/image" Target="../media/image19.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11.xml"/><Relationship Id="rId5" Type="http://schemas.openxmlformats.org/officeDocument/2006/relationships/image" Target="../media/image19.png"/><Relationship Id="rId4" Type="http://schemas.microsoft.com/office/2007/relationships/hdphoto" Target="../media/hdphoto9.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3.xml"/><Relationship Id="rId4" Type="http://schemas.microsoft.com/office/2007/relationships/hdphoto" Target="../media/hdphoto2.wdp"/></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 Id="rId4" Type="http://schemas.microsoft.com/office/2007/relationships/hdphoto" Target="../media/hdphoto1.wdp"/></Relationships>
</file>

<file path=ppt/slideLayouts/_rels/slideLayout1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3.xml"/><Relationship Id="rId4" Type="http://schemas.microsoft.com/office/2007/relationships/hdphoto" Target="../media/hdphoto2.wdp"/></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3.wdp"/></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3.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4.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3.wdp"/></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3.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Master" Target="../slideMasters/slideMaster8.xml"/><Relationship Id="rId4" Type="http://schemas.microsoft.com/office/2007/relationships/hdphoto" Target="../media/hdphoto5.wdp"/></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6.wdp"/></Relationships>
</file>

<file path=ppt/slideLayouts/_rels/slideLayout8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g"/><Relationship Id="rId1" Type="http://schemas.openxmlformats.org/officeDocument/2006/relationships/slideMaster" Target="../slideMasters/slideMaster8.xml"/><Relationship Id="rId4" Type="http://schemas.microsoft.com/office/2007/relationships/hdphoto" Target="../media/hdphoto7.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0" y="2118291"/>
            <a:ext cx="8368939" cy="769441"/>
          </a:xfrm>
        </p:spPr>
        <p:txBody>
          <a:bodyPr anchor="b" anchorCtr="0">
            <a:spAutoFit/>
          </a:bodyPr>
          <a:lstStyle>
            <a:lvl1pPr>
              <a:lnSpc>
                <a:spcPct val="10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1" y="3223264"/>
            <a:ext cx="4091815" cy="959237"/>
          </a:xfrm>
        </p:spPr>
        <p:txBody>
          <a:bodyPr/>
          <a:lstStyle>
            <a:lvl1pPr marL="0" indent="0">
              <a:lnSpc>
                <a:spcPct val="100000"/>
              </a:lnSpc>
              <a:spcBef>
                <a:spcPts val="450"/>
              </a:spcBef>
              <a:buFont typeface="Arial" pitchFamily="34" charset="0"/>
              <a:buNone/>
              <a:defRPr sz="1800">
                <a:solidFill>
                  <a:schemeClr val="bg1">
                    <a:alpha val="98000"/>
                  </a:schemeClr>
                </a:solidFill>
                <a:latin typeface="+mj-lt"/>
              </a:defRPr>
            </a:lvl1pPr>
            <a:lvl2pPr marL="345267" indent="0">
              <a:buFont typeface="Arial" pitchFamily="34" charset="0"/>
              <a:buNone/>
              <a:defRPr/>
            </a:lvl2pPr>
            <a:lvl3pPr marL="641726" indent="0">
              <a:buFont typeface="Arial" pitchFamily="34" charset="0"/>
              <a:buNone/>
              <a:defRPr/>
            </a:lvl3pPr>
            <a:lvl4pPr marL="944136" indent="0">
              <a:buFont typeface="Arial" pitchFamily="34" charset="0"/>
              <a:buNone/>
              <a:defRPr/>
            </a:lvl4pPr>
            <a:lvl5pPr marL="1203679"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4"/>
            <a:ext cx="4115872" cy="332399"/>
          </a:xfrm>
        </p:spPr>
        <p:txBody>
          <a:bodyPr anchor="b"/>
          <a:lstStyle>
            <a:lvl1pPr marL="0" indent="0">
              <a:lnSpc>
                <a:spcPct val="90000"/>
              </a:lnSpc>
              <a:spcBef>
                <a:spcPts val="0"/>
              </a:spcBef>
              <a:buNone/>
              <a:defRPr sz="2400" b="0">
                <a:latin typeface="Segoe UI Light" pitchFamily="34" charset="0"/>
              </a:defRPr>
            </a:lvl1pPr>
            <a:lvl2pPr marL="342874" indent="0">
              <a:buNone/>
              <a:defRPr sz="1500" b="1"/>
            </a:lvl2pPr>
            <a:lvl3pPr marL="685750" indent="0">
              <a:buNone/>
              <a:defRPr sz="1400" b="1"/>
            </a:lvl3pPr>
            <a:lvl4pPr marL="1028624" indent="0">
              <a:buNone/>
              <a:defRPr sz="1200" b="1"/>
            </a:lvl4pPr>
            <a:lvl5pPr marL="1371500" indent="0">
              <a:buNone/>
              <a:defRPr sz="1200" b="1"/>
            </a:lvl5pPr>
            <a:lvl6pPr marL="1714372" indent="0">
              <a:buNone/>
              <a:defRPr sz="1200" b="1"/>
            </a:lvl6pPr>
            <a:lvl7pPr marL="2057249" indent="0">
              <a:buNone/>
              <a:defRPr sz="1200" b="1"/>
            </a:lvl7pPr>
            <a:lvl8pPr marL="2400124" indent="0">
              <a:buNone/>
              <a:defRPr sz="1200" b="1"/>
            </a:lvl8pPr>
            <a:lvl9pPr marL="2742999"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381001" y="1700101"/>
            <a:ext cx="4114800" cy="1487587"/>
          </a:xfrm>
        </p:spPr>
        <p:txBody>
          <a:bodyPr/>
          <a:lstStyle>
            <a:lvl1pPr marL="302410" indent="-302410">
              <a:buSzPct val="80000"/>
              <a:buFont typeface="Arial" pitchFamily="34" charset="0"/>
              <a:buChar char="•"/>
              <a:defRPr sz="2100"/>
            </a:lvl1pPr>
            <a:lvl2pPr marL="558383" indent="-241689">
              <a:buSzPct val="80000"/>
              <a:buFont typeface="Arial" pitchFamily="34" charset="0"/>
              <a:buChar char="•"/>
              <a:defRPr sz="2100"/>
            </a:lvl2pPr>
            <a:lvl3pPr marL="770309" indent="-211924" defTabSz="772691">
              <a:buSzPct val="80000"/>
              <a:buFont typeface="Arial" pitchFamily="34" charset="0"/>
              <a:buChar char="•"/>
              <a:defRPr sz="1800"/>
            </a:lvl3pPr>
            <a:lvl4pPr marL="988185" indent="-215496">
              <a:buSzPct val="80000"/>
              <a:buFont typeface="Arial" pitchFamily="34" charset="0"/>
              <a:buChar char="•"/>
              <a:defRPr sz="1500"/>
            </a:lvl4pPr>
            <a:lvl5pPr marL="1156059" indent="-167873">
              <a:buSzPct val="80000"/>
              <a:buFont typeface="Arial" pitchFamily="34" charset="0"/>
              <a:buChar char="•"/>
              <a:defRPr sz="15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37501" y="1085854"/>
            <a:ext cx="4115872" cy="332399"/>
          </a:xfrm>
        </p:spPr>
        <p:txBody>
          <a:bodyPr anchor="b"/>
          <a:lstStyle>
            <a:lvl1pPr marL="0" indent="0">
              <a:lnSpc>
                <a:spcPct val="90000"/>
              </a:lnSpc>
              <a:spcBef>
                <a:spcPts val="0"/>
              </a:spcBef>
              <a:buNone/>
              <a:defRPr sz="2400" b="0">
                <a:latin typeface="Segoe UI Light" pitchFamily="34" charset="0"/>
              </a:defRPr>
            </a:lvl1pPr>
            <a:lvl2pPr marL="342874" indent="0">
              <a:buNone/>
              <a:defRPr sz="1500" b="1"/>
            </a:lvl2pPr>
            <a:lvl3pPr marL="685750" indent="0">
              <a:buNone/>
              <a:defRPr sz="1400" b="1"/>
            </a:lvl3pPr>
            <a:lvl4pPr marL="1028624" indent="0">
              <a:buNone/>
              <a:defRPr sz="1200" b="1"/>
            </a:lvl4pPr>
            <a:lvl5pPr marL="1371500" indent="0">
              <a:buNone/>
              <a:defRPr sz="1200" b="1"/>
            </a:lvl5pPr>
            <a:lvl6pPr marL="1714372" indent="0">
              <a:buNone/>
              <a:defRPr sz="1200" b="1"/>
            </a:lvl6pPr>
            <a:lvl7pPr marL="2057249" indent="0">
              <a:buNone/>
              <a:defRPr sz="1200" b="1"/>
            </a:lvl7pPr>
            <a:lvl8pPr marL="2400124" indent="0">
              <a:buNone/>
              <a:defRPr sz="1200" b="1"/>
            </a:lvl8pPr>
            <a:lvl9pPr marL="2742999" indent="0">
              <a:buNone/>
              <a:defRPr sz="1200" b="1"/>
            </a:lvl9pPr>
          </a:lstStyle>
          <a:p>
            <a:pPr lvl="0"/>
            <a:r>
              <a:rPr lang="en-US" dirty="0"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34" indent="-222234">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86" indent="-34288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62" indent="-25716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56" indent="-25716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51" indent="-25716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56" indent="-257167">
              <a:defRPr sz="1200"/>
            </a:lvl6pPr>
            <a:lvl7pPr marL="1202492" indent="-214305">
              <a:defRPr sz="1200"/>
            </a:lvl7pPr>
            <a:lvl8pPr>
              <a:defRPr sz="1200"/>
            </a:lvl8pPr>
            <a:lvl9pPr>
              <a:defRPr sz="1200"/>
            </a:lvl9pPr>
          </a:lstStyle>
          <a:p>
            <a:pPr marL="302410" lvl="0" indent="-302410" algn="l" defTabSz="685750" rtl="0" eaLnBrk="1" latinLnBrk="0" hangingPunct="1">
              <a:lnSpc>
                <a:spcPct val="90000"/>
              </a:lnSpc>
              <a:spcBef>
                <a:spcPct val="20000"/>
              </a:spcBef>
              <a:buSzPct val="80000"/>
            </a:pPr>
            <a:r>
              <a:rPr lang="en-US" dirty="0" smtClean="0"/>
              <a:t>Click to edit Master text styles</a:t>
            </a:r>
          </a:p>
          <a:p>
            <a:pPr marL="302410" lvl="1" indent="-302410" algn="l" defTabSz="685750" rtl="0" eaLnBrk="1" latinLnBrk="0" hangingPunct="1">
              <a:lnSpc>
                <a:spcPct val="90000"/>
              </a:lnSpc>
              <a:spcBef>
                <a:spcPct val="20000"/>
              </a:spcBef>
              <a:buSzPct val="80000"/>
            </a:pPr>
            <a:r>
              <a:rPr lang="en-US" dirty="0" smtClean="0"/>
              <a:t>Second level</a:t>
            </a:r>
          </a:p>
          <a:p>
            <a:pPr marL="302410" lvl="2" indent="-302410" algn="l" defTabSz="685750" rtl="0" eaLnBrk="1" latinLnBrk="0" hangingPunct="1">
              <a:lnSpc>
                <a:spcPct val="90000"/>
              </a:lnSpc>
              <a:spcBef>
                <a:spcPct val="20000"/>
              </a:spcBef>
              <a:buSzPct val="80000"/>
            </a:pPr>
            <a:r>
              <a:rPr lang="en-US" dirty="0" smtClean="0"/>
              <a:t>Third level</a:t>
            </a:r>
          </a:p>
          <a:p>
            <a:pPr marL="302410" lvl="3" indent="-302410" algn="l" defTabSz="685750" rtl="0" eaLnBrk="1" latinLnBrk="0" hangingPunct="1">
              <a:lnSpc>
                <a:spcPct val="90000"/>
              </a:lnSpc>
              <a:spcBef>
                <a:spcPct val="20000"/>
              </a:spcBef>
              <a:buSzPct val="80000"/>
            </a:pPr>
            <a:r>
              <a:rPr lang="en-US" dirty="0" smtClean="0"/>
              <a:t>Fourth level</a:t>
            </a:r>
          </a:p>
          <a:p>
            <a:pPr marL="302410" lvl="4" indent="-302410" algn="l" defTabSz="685750" rtl="0" eaLnBrk="1" latinLnBrk="0" hangingPunct="1">
              <a:lnSpc>
                <a:spcPct val="90000"/>
              </a:lnSpc>
              <a:spcBef>
                <a:spcPct val="20000"/>
              </a:spcBef>
              <a:buSzPct val="80000"/>
            </a:pPr>
            <a:r>
              <a:rPr lang="en-US" dirty="0"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3334852367"/>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3" tIns="34282" rIns="68563" bIns="34282" numCol="1" anchor="t" anchorCtr="0" compatLnSpc="1">
            <a:prstTxWarp prst="textNoShape">
              <a:avLst/>
            </a:prstTxWarp>
            <a:spAutoFit/>
          </a:bodyPr>
          <a:lstStyle/>
          <a:p>
            <a:pPr algn="ctr" defTabSz="685523" eaLnBrk="0" hangingPunct="0"/>
            <a:r>
              <a:rPr lang="en-US" sz="5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523"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7246555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2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5"/>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2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3"/>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58402198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52" indent="-345252">
              <a:buClr>
                <a:srgbClr val="FFFFFF"/>
              </a:buClr>
              <a:buSzPct val="70000"/>
              <a:buFontTx/>
              <a:buBlip>
                <a:blip r:embed="rId2"/>
              </a:buBlip>
              <a:defRPr>
                <a:gradFill>
                  <a:gsLst>
                    <a:gs pos="0">
                      <a:srgbClr val="FFFFFF"/>
                    </a:gs>
                    <a:gs pos="86000">
                      <a:srgbClr val="FFFFFF"/>
                    </a:gs>
                  </a:gsLst>
                  <a:lin ang="5400000" scaled="0"/>
                </a:gradFill>
              </a:defRPr>
            </a:lvl1pPr>
            <a:lvl2pPr marL="641699" indent="-296446">
              <a:buClr>
                <a:srgbClr val="FFFFFF"/>
              </a:buClr>
              <a:buSzPct val="70000"/>
              <a:buFontTx/>
              <a:buBlip>
                <a:blip r:embed="rId2"/>
              </a:buBlip>
              <a:defRPr>
                <a:gradFill>
                  <a:gsLst>
                    <a:gs pos="0">
                      <a:srgbClr val="FFFFFF"/>
                    </a:gs>
                    <a:gs pos="86000">
                      <a:srgbClr val="FFFFFF"/>
                    </a:gs>
                  </a:gsLst>
                  <a:lin ang="5400000" scaled="0"/>
                </a:gradFill>
              </a:defRPr>
            </a:lvl2pPr>
            <a:lvl3pPr marL="944097" indent="-302398">
              <a:buClr>
                <a:srgbClr val="FFFFFF"/>
              </a:buClr>
              <a:buSzPct val="70000"/>
              <a:buFontTx/>
              <a:buBlip>
                <a:blip r:embed="rId2"/>
              </a:buBlip>
              <a:defRPr>
                <a:gradFill>
                  <a:gsLst>
                    <a:gs pos="0">
                      <a:srgbClr val="FFFFFF"/>
                    </a:gs>
                    <a:gs pos="86000">
                      <a:srgbClr val="FFFFFF"/>
                    </a:gs>
                  </a:gsLst>
                  <a:lin ang="5400000" scaled="0"/>
                </a:gradFill>
              </a:defRPr>
            </a:lvl3pPr>
            <a:lvl4pPr marL="1203628" indent="-259536">
              <a:buClr>
                <a:srgbClr val="FFFFFF"/>
              </a:buClr>
              <a:buSzPct val="70000"/>
              <a:buFontTx/>
              <a:buBlip>
                <a:blip r:embed="rId2"/>
              </a:buBlip>
              <a:defRPr>
                <a:gradFill>
                  <a:gsLst>
                    <a:gs pos="0">
                      <a:srgbClr val="FFFFFF"/>
                    </a:gs>
                    <a:gs pos="86000">
                      <a:srgbClr val="FFFFFF"/>
                    </a:gs>
                  </a:gsLst>
                  <a:lin ang="5400000" scaled="0"/>
                </a:gradFill>
              </a:defRPr>
            </a:lvl4pPr>
            <a:lvl5pPr marL="1456027" indent="-25239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3928427"/>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52" indent="-345252">
              <a:buClr>
                <a:srgbClr val="FFFFFF"/>
              </a:buClr>
              <a:buSzPct val="70000"/>
              <a:buFontTx/>
              <a:buBlip>
                <a:blip r:embed="rId2"/>
              </a:buBlip>
              <a:defRPr>
                <a:gradFill>
                  <a:gsLst>
                    <a:gs pos="0">
                      <a:srgbClr val="FFFFFF"/>
                    </a:gs>
                    <a:gs pos="86000">
                      <a:srgbClr val="FFFFFF"/>
                    </a:gs>
                  </a:gsLst>
                  <a:lin ang="5400000" scaled="0"/>
                </a:gradFill>
              </a:defRPr>
            </a:lvl1pPr>
            <a:lvl2pPr marL="641699" indent="-296446">
              <a:buClr>
                <a:srgbClr val="FFFFFF"/>
              </a:buClr>
              <a:buSzPct val="70000"/>
              <a:buFontTx/>
              <a:buBlip>
                <a:blip r:embed="rId2"/>
              </a:buBlip>
              <a:defRPr>
                <a:gradFill>
                  <a:gsLst>
                    <a:gs pos="0">
                      <a:srgbClr val="FFFFFF"/>
                    </a:gs>
                    <a:gs pos="86000">
                      <a:srgbClr val="FFFFFF"/>
                    </a:gs>
                  </a:gsLst>
                  <a:lin ang="5400000" scaled="0"/>
                </a:gradFill>
              </a:defRPr>
            </a:lvl2pPr>
            <a:lvl3pPr marL="944097" indent="-302398">
              <a:buClr>
                <a:srgbClr val="FFFFFF"/>
              </a:buClr>
              <a:buSzPct val="70000"/>
              <a:buFontTx/>
              <a:buBlip>
                <a:blip r:embed="rId2"/>
              </a:buBlip>
              <a:defRPr>
                <a:gradFill>
                  <a:gsLst>
                    <a:gs pos="0">
                      <a:srgbClr val="FFFFFF"/>
                    </a:gs>
                    <a:gs pos="86000">
                      <a:srgbClr val="FFFFFF"/>
                    </a:gs>
                  </a:gsLst>
                  <a:lin ang="5400000" scaled="0"/>
                </a:gradFill>
              </a:defRPr>
            </a:lvl3pPr>
            <a:lvl4pPr marL="1203628" indent="-259536">
              <a:buClr>
                <a:srgbClr val="FFFFFF"/>
              </a:buClr>
              <a:buSzPct val="70000"/>
              <a:buFontTx/>
              <a:buBlip>
                <a:blip r:embed="rId2"/>
              </a:buBlip>
              <a:defRPr>
                <a:gradFill>
                  <a:gsLst>
                    <a:gs pos="0">
                      <a:srgbClr val="FFFFFF"/>
                    </a:gs>
                    <a:gs pos="86000">
                      <a:srgbClr val="FFFFFF"/>
                    </a:gs>
                  </a:gsLst>
                  <a:lin ang="5400000" scaled="0"/>
                </a:gradFill>
              </a:defRPr>
            </a:lvl4pPr>
            <a:lvl5pPr marL="1456027" indent="-25239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6" tIns="57140" rIns="114286" bIns="57140"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112460230"/>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23" fontAlgn="base">
              <a:spcBef>
                <a:spcPct val="0"/>
              </a:spcBef>
              <a:spcAft>
                <a:spcPct val="0"/>
              </a:spcAft>
            </a:pPr>
            <a:endParaRPr lang="en-US" sz="17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6" y="84918"/>
            <a:ext cx="1108605" cy="555265"/>
          </a:xfrm>
          <a:prstGeom prst="rect">
            <a:avLst/>
          </a:prstGeom>
        </p:spPr>
      </p:pic>
      <p:sp>
        <p:nvSpPr>
          <p:cNvPr id="13" name="Rectangle 12"/>
          <p:cNvSpPr/>
          <p:nvPr userDrawn="1"/>
        </p:nvSpPr>
        <p:spPr bwMode="auto">
          <a:xfrm>
            <a:off x="0" y="6"/>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71" bIns="34286" numCol="1" rtlCol="0" anchor="ctr" anchorCtr="0" compatLnSpc="1">
            <a:prstTxWarp prst="textNoShape">
              <a:avLst/>
            </a:prstTxWarp>
          </a:bodyPr>
          <a:lstStyle/>
          <a:p>
            <a:pPr algn="ctr" defTabSz="685523" fontAlgn="base">
              <a:spcBef>
                <a:spcPct val="0"/>
              </a:spcBef>
              <a:spcAft>
                <a:spcPct val="0"/>
              </a:spcAft>
            </a:pPr>
            <a:endParaRPr lang="en-US" sz="17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2615776"/>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3"/>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124" indent="0" algn="ctr">
              <a:buNone/>
              <a:defRPr/>
            </a:lvl2pPr>
            <a:lvl3pPr marL="914248" indent="0" algn="ctr">
              <a:buNone/>
              <a:defRPr/>
            </a:lvl3pPr>
            <a:lvl4pPr marL="1371372" indent="0" algn="ctr">
              <a:buNone/>
              <a:defRPr/>
            </a:lvl4pPr>
            <a:lvl5pPr marL="1828496" indent="0" algn="ctr">
              <a:buNone/>
              <a:defRPr/>
            </a:lvl5pPr>
            <a:lvl6pPr marL="2285618" indent="0" algn="ctr">
              <a:buNone/>
              <a:defRPr/>
            </a:lvl6pPr>
            <a:lvl7pPr marL="2742744" indent="0" algn="ctr">
              <a:buNone/>
              <a:defRPr/>
            </a:lvl7pPr>
            <a:lvl8pPr marL="3199866" indent="0" algn="ctr">
              <a:buNone/>
              <a:defRPr/>
            </a:lvl8pPr>
            <a:lvl9pPr marL="365699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8F8F8"/>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8F8F8"/>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7CB49CA-D13D-4260-BBBB-9F00A16D3248}"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689523687"/>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8F8F8"/>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8F8F8"/>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0F910DE-2C89-4E00-ABCE-598392C4701C}"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1652666906"/>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124" indent="0">
              <a:buNone/>
              <a:defRPr sz="1800"/>
            </a:lvl2pPr>
            <a:lvl3pPr marL="914248" indent="0">
              <a:buNone/>
              <a:defRPr sz="1600"/>
            </a:lvl3pPr>
            <a:lvl4pPr marL="1371372" indent="0">
              <a:buNone/>
              <a:defRPr sz="1400"/>
            </a:lvl4pPr>
            <a:lvl5pPr marL="1828496" indent="0">
              <a:buNone/>
              <a:defRPr sz="1400"/>
            </a:lvl5pPr>
            <a:lvl6pPr marL="2285618" indent="0">
              <a:buNone/>
              <a:defRPr sz="1400"/>
            </a:lvl6pPr>
            <a:lvl7pPr marL="2742744" indent="0">
              <a:buNone/>
              <a:defRPr sz="1400"/>
            </a:lvl7pPr>
            <a:lvl8pPr marL="3199866" indent="0">
              <a:buNone/>
              <a:defRPr sz="1400"/>
            </a:lvl8pPr>
            <a:lvl9pPr marL="365699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8F8F8"/>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8F8F8"/>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6DBC78B-A7C8-41F0-8E2E-F665C6572ECA}"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160521357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8F8F8"/>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8F8F8"/>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9B33DEA5-3236-49DF-A87B-8A60F6D569C7}"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2512225640"/>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124" indent="0">
              <a:buNone/>
              <a:defRPr sz="2000" b="1"/>
            </a:lvl2pPr>
            <a:lvl3pPr marL="914248" indent="0">
              <a:buNone/>
              <a:defRPr sz="1800" b="1"/>
            </a:lvl3pPr>
            <a:lvl4pPr marL="1371372" indent="0">
              <a:buNone/>
              <a:defRPr sz="1600" b="1"/>
            </a:lvl4pPr>
            <a:lvl5pPr marL="1828496" indent="0">
              <a:buNone/>
              <a:defRPr sz="1600" b="1"/>
            </a:lvl5pPr>
            <a:lvl6pPr marL="2285618" indent="0">
              <a:buNone/>
              <a:defRPr sz="1600" b="1"/>
            </a:lvl6pPr>
            <a:lvl7pPr marL="2742744" indent="0">
              <a:buNone/>
              <a:defRPr sz="1600" b="1"/>
            </a:lvl7pPr>
            <a:lvl8pPr marL="3199866" indent="0">
              <a:buNone/>
              <a:defRPr sz="1600" b="1"/>
            </a:lvl8pPr>
            <a:lvl9pPr marL="365699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151335"/>
            <a:ext cx="4041775" cy="479822"/>
          </a:xfrm>
        </p:spPr>
        <p:txBody>
          <a:bodyPr anchor="b"/>
          <a:lstStyle>
            <a:lvl1pPr marL="0" indent="0">
              <a:buNone/>
              <a:defRPr sz="2400" b="1"/>
            </a:lvl1pPr>
            <a:lvl2pPr marL="457124" indent="0">
              <a:buNone/>
              <a:defRPr sz="2000" b="1"/>
            </a:lvl2pPr>
            <a:lvl3pPr marL="914248" indent="0">
              <a:buNone/>
              <a:defRPr sz="1800" b="1"/>
            </a:lvl3pPr>
            <a:lvl4pPr marL="1371372" indent="0">
              <a:buNone/>
              <a:defRPr sz="1600" b="1"/>
            </a:lvl4pPr>
            <a:lvl5pPr marL="1828496" indent="0">
              <a:buNone/>
              <a:defRPr sz="1600" b="1"/>
            </a:lvl5pPr>
            <a:lvl6pPr marL="2285618" indent="0">
              <a:buNone/>
              <a:defRPr sz="1600" b="1"/>
            </a:lvl6pPr>
            <a:lvl7pPr marL="2742744" indent="0">
              <a:buNone/>
              <a:defRPr sz="1600" b="1"/>
            </a:lvl7pPr>
            <a:lvl8pPr marL="3199866" indent="0">
              <a:buNone/>
              <a:defRPr sz="1600" b="1"/>
            </a:lvl8pPr>
            <a:lvl9pPr marL="365699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F8F8F8"/>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F8F8F8"/>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1AC467B-4FC7-4D73-BF12-D0A0A527C049}"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30781663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F8F8F8"/>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F8F8F8"/>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07DF7FF4-37D2-4E09-BDCD-56435D34A3C2}"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3440414355"/>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F8F8F8"/>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F8F8F8"/>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B1B99A2B-6586-4CBD-B897-64B6620D71E7}"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2389089416"/>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2"/>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124" indent="0">
              <a:buNone/>
              <a:defRPr sz="1200"/>
            </a:lvl2pPr>
            <a:lvl3pPr marL="914248" indent="0">
              <a:buNone/>
              <a:defRPr sz="1000"/>
            </a:lvl3pPr>
            <a:lvl4pPr marL="1371372" indent="0">
              <a:buNone/>
              <a:defRPr sz="900"/>
            </a:lvl4pPr>
            <a:lvl5pPr marL="1828496" indent="0">
              <a:buNone/>
              <a:defRPr sz="900"/>
            </a:lvl5pPr>
            <a:lvl6pPr marL="2285618" indent="0">
              <a:buNone/>
              <a:defRPr sz="900"/>
            </a:lvl6pPr>
            <a:lvl7pPr marL="2742744" indent="0">
              <a:buNone/>
              <a:defRPr sz="900"/>
            </a:lvl7pPr>
            <a:lvl8pPr marL="3199866" indent="0">
              <a:buNone/>
              <a:defRPr sz="900"/>
            </a:lvl8pPr>
            <a:lvl9pPr marL="365699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8F8F8"/>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8F8F8"/>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091967B-3950-47B6-87FF-FFEFC76BA632}"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81939357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24" indent="0">
              <a:buNone/>
              <a:defRPr sz="2800"/>
            </a:lvl2pPr>
            <a:lvl3pPr marL="914248" indent="0">
              <a:buNone/>
              <a:defRPr sz="2400"/>
            </a:lvl3pPr>
            <a:lvl4pPr marL="1371372" indent="0">
              <a:buNone/>
              <a:defRPr sz="2000"/>
            </a:lvl4pPr>
            <a:lvl5pPr marL="1828496" indent="0">
              <a:buNone/>
              <a:defRPr sz="2000"/>
            </a:lvl5pPr>
            <a:lvl6pPr marL="2285618" indent="0">
              <a:buNone/>
              <a:defRPr sz="2000"/>
            </a:lvl6pPr>
            <a:lvl7pPr marL="2742744" indent="0">
              <a:buNone/>
              <a:defRPr sz="2000"/>
            </a:lvl7pPr>
            <a:lvl8pPr marL="3199866" indent="0">
              <a:buNone/>
              <a:defRPr sz="2000"/>
            </a:lvl8pPr>
            <a:lvl9pPr marL="365699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4025507"/>
            <a:ext cx="5486400" cy="603647"/>
          </a:xfrm>
        </p:spPr>
        <p:txBody>
          <a:bodyPr/>
          <a:lstStyle>
            <a:lvl1pPr marL="0" indent="0">
              <a:buNone/>
              <a:defRPr sz="1400"/>
            </a:lvl1pPr>
            <a:lvl2pPr marL="457124" indent="0">
              <a:buNone/>
              <a:defRPr sz="1200"/>
            </a:lvl2pPr>
            <a:lvl3pPr marL="914248" indent="0">
              <a:buNone/>
              <a:defRPr sz="1000"/>
            </a:lvl3pPr>
            <a:lvl4pPr marL="1371372" indent="0">
              <a:buNone/>
              <a:defRPr sz="900"/>
            </a:lvl4pPr>
            <a:lvl5pPr marL="1828496" indent="0">
              <a:buNone/>
              <a:defRPr sz="900"/>
            </a:lvl5pPr>
            <a:lvl6pPr marL="2285618" indent="0">
              <a:buNone/>
              <a:defRPr sz="900"/>
            </a:lvl6pPr>
            <a:lvl7pPr marL="2742744" indent="0">
              <a:buNone/>
              <a:defRPr sz="900"/>
            </a:lvl7pPr>
            <a:lvl8pPr marL="3199866" indent="0">
              <a:buNone/>
              <a:defRPr sz="900"/>
            </a:lvl8pPr>
            <a:lvl9pPr marL="365699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F8F8F8"/>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F8F8F8"/>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036AD81-FA7F-45BE-B26D-A36433F83922}"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85683813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8F8F8"/>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8F8F8"/>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6F25C1A-5F2B-476F-A304-5E4FF49A6AA8}"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247542111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F8F8F8"/>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F8F8F8"/>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B62280B-1FC4-40EC-BDA0-55C663884E07}"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291133724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80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Tree>
    <p:extLst>
      <p:ext uri="{BB962C8B-B14F-4D97-AF65-F5344CB8AC3E}">
        <p14:creationId xmlns:p14="http://schemas.microsoft.com/office/powerpoint/2010/main" val="295906301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solidFill>
                <a:srgbClr val="F8F8F8"/>
              </a:solidFill>
            </a:endParaRPr>
          </a:p>
        </p:txBody>
      </p:sp>
      <p:sp>
        <p:nvSpPr>
          <p:cNvPr id="4" name="Footer Placeholder 3"/>
          <p:cNvSpPr>
            <a:spLocks noGrp="1"/>
          </p:cNvSpPr>
          <p:nvPr>
            <p:ph type="ftr" sz="quarter" idx="11"/>
          </p:nvPr>
        </p:nvSpPr>
        <p:spPr/>
        <p:txBody>
          <a:bodyPr/>
          <a:lstStyle/>
          <a:p>
            <a:pPr>
              <a:defRPr/>
            </a:pPr>
            <a:endParaRPr lang="en-US">
              <a:solidFill>
                <a:srgbClr val="F8F8F8"/>
              </a:solidFill>
            </a:endParaRPr>
          </a:p>
        </p:txBody>
      </p:sp>
      <p:sp>
        <p:nvSpPr>
          <p:cNvPr id="7" name="Rectangle 6"/>
          <p:cNvSpPr/>
          <p:nvPr userDrawn="1"/>
        </p:nvSpPr>
        <p:spPr>
          <a:xfrm>
            <a:off x="169562" y="1108180"/>
            <a:ext cx="8974441" cy="4035320"/>
          </a:xfrm>
          <a:prstGeom prst="rect">
            <a:avLst/>
          </a:prstGeom>
          <a:solidFill>
            <a:srgbClr val="FCFCFC"/>
          </a:solidFill>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lang="en-US">
              <a:solidFill>
                <a:srgbClr val="F8F8F8"/>
              </a:solidFill>
            </a:endParaRPr>
          </a:p>
        </p:txBody>
      </p:sp>
      <p:sp>
        <p:nvSpPr>
          <p:cNvPr id="10" name="Text Placeholder 2"/>
          <p:cNvSpPr>
            <a:spLocks noGrp="1"/>
          </p:cNvSpPr>
          <p:nvPr>
            <p:ph idx="1" hasCustomPrompt="1"/>
          </p:nvPr>
        </p:nvSpPr>
        <p:spPr bwMode="auto">
          <a:xfrm>
            <a:off x="460230" y="1268732"/>
            <a:ext cx="8683773" cy="276999"/>
          </a:xfrm>
          <a:prstGeom prst="rect">
            <a:avLst/>
          </a:prstGeom>
          <a:noFill/>
          <a:ln w="9525">
            <a:noFill/>
            <a:miter lim="800000"/>
            <a:headEnd/>
            <a:tailEnd/>
          </a:ln>
        </p:spPr>
        <p:txBody>
          <a:bodyPr vert="horz" wrap="square" lIns="0" tIns="0" rIns="0" bIns="0" rtlCol="0">
            <a:spAutoFit/>
          </a:bodyPr>
          <a:lstStyle>
            <a:lvl1pPr>
              <a:defRPr>
                <a:latin typeface="Consolas" pitchFamily="49" charset="0"/>
                <a:cs typeface="Consolas" pitchFamily="49" charset="0"/>
              </a:defRPr>
            </a:lvl1pPr>
          </a:lstStyle>
          <a:p>
            <a:pPr marL="0" marR="0" lvl="0" indent="0" defTabSz="91424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ysClr val="windowText" lastClr="000000"/>
                </a:solidFill>
                <a:effectLst/>
                <a:uLnTx/>
                <a:uFillTx/>
              </a:rPr>
              <a:t>CodeSample</a:t>
            </a:r>
            <a:r>
              <a:rPr kumimoji="0" lang="en-US" sz="1800" b="0" i="0" u="none" strike="noStrike" kern="0" cap="none" spc="0" normalizeH="0" baseline="0" noProof="0" dirty="0" smtClean="0">
                <a:ln>
                  <a:noFill/>
                </a:ln>
                <a:solidFill>
                  <a:sysClr val="windowText" lastClr="000000"/>
                </a:solidFill>
                <a:effectLst/>
                <a:uLnTx/>
                <a:uFillTx/>
              </a:rPr>
              <a:t>;  </a:t>
            </a:r>
          </a:p>
        </p:txBody>
      </p:sp>
    </p:spTree>
    <p:extLst>
      <p:ext uri="{BB962C8B-B14F-4D97-AF65-F5344CB8AC3E}">
        <p14:creationId xmlns:p14="http://schemas.microsoft.com/office/powerpoint/2010/main" val="679417570"/>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48786"/>
            <a:ext cx="8363937" cy="34367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0"/>
            <a:ext cx="5210341" cy="931409"/>
          </a:xfrm>
        </p:spPr>
        <p:txBody>
          <a:bodyPr lIns="137154" tIns="137154" anchor="ctr" anchorCtr="0"/>
          <a:lstStyle>
            <a:lvl1pPr marL="430992" indent="-42861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47" indent="-257167">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750" rtl="0" eaLnBrk="1" latinLnBrk="0" hangingPunct="1">
              <a:lnSpc>
                <a:spcPct val="90000"/>
              </a:lnSpc>
              <a:spcBef>
                <a:spcPts val="0"/>
              </a:spcBef>
              <a:spcAft>
                <a:spcPts val="675"/>
              </a:spcAft>
              <a:buSzPct val="80000"/>
            </a:pPr>
            <a:r>
              <a:rPr lang="en-US" smtClean="0"/>
              <a:t>Click to edit Master text styles</a:t>
            </a:r>
          </a:p>
          <a:p>
            <a:pPr marL="2382" lvl="1" indent="0" algn="l" defTabSz="685750"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708834" y="1278924"/>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6" tIns="30863" rIns="61726" bIns="30863" numCol="1" anchor="t" anchorCtr="0" compatLnSpc="1">
            <a:prstTxWarp prst="textNoShape">
              <a:avLst/>
            </a:prstTxWarp>
          </a:bodyPr>
          <a:lstStyle/>
          <a:p>
            <a:pPr defTabSz="914210"/>
            <a:endParaRPr lang="en-US" sz="1200">
              <a:solidFill>
                <a:srgbClr val="292929"/>
              </a:solidFill>
            </a:endParaRPr>
          </a:p>
        </p:txBody>
      </p:sp>
    </p:spTree>
    <p:extLst>
      <p:ext uri="{BB962C8B-B14F-4D97-AF65-F5344CB8AC3E}">
        <p14:creationId xmlns:p14="http://schemas.microsoft.com/office/powerpoint/2010/main" val="135738229"/>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8F8F8"/>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8F8F8"/>
                </a:solidFill>
              </a:endParaRPr>
            </a:p>
          </p:txBody>
        </p:sp>
      </p:grpSp>
    </p:spTree>
    <p:extLst>
      <p:ext uri="{BB962C8B-B14F-4D97-AF65-F5344CB8AC3E}">
        <p14:creationId xmlns:p14="http://schemas.microsoft.com/office/powerpoint/2010/main" val="384419731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9"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7" tIns="34289" rIns="68577" bIns="34289" numCol="1" anchor="t" anchorCtr="0" compatLnSpc="1">
            <a:prstTxWarp prst="textNoShape">
              <a:avLst/>
            </a:prstTxWarp>
          </a:bodyPr>
          <a:lstStyle/>
          <a:p>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6" tIns="30863" rIns="61726" bIns="30863" numCol="1" anchor="t" anchorCtr="0" compatLnSpc="1">
            <a:prstTxWarp prst="textNoShape">
              <a:avLst/>
            </a:prstTxWarp>
          </a:bodyPr>
          <a:lstStyle/>
          <a:p>
            <a:endParaRPr lang="en-US" sz="1200">
              <a:solidFill>
                <a:srgbClr val="F8F8F8"/>
              </a:solidFill>
            </a:endParaRPr>
          </a:p>
        </p:txBody>
      </p:sp>
    </p:spTree>
    <p:extLst>
      <p:ext uri="{BB962C8B-B14F-4D97-AF65-F5344CB8AC3E}">
        <p14:creationId xmlns:p14="http://schemas.microsoft.com/office/powerpoint/2010/main" val="116007511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389440" y="1097761"/>
            <a:ext cx="8368939" cy="2292149"/>
          </a:xfrm>
        </p:spPr>
        <p:txBody>
          <a:bodyPr>
            <a:spAutoFit/>
          </a:bodyPr>
          <a:lstStyle>
            <a:lvl1pPr marL="0" indent="0">
              <a:buFontTx/>
              <a:buNone/>
              <a:defRPr/>
            </a:lvl1pPr>
            <a:lvl2pPr marL="345267" indent="0">
              <a:buFontTx/>
              <a:buNone/>
              <a:defRPr/>
            </a:lvl2pPr>
            <a:lvl3pPr marL="685777" indent="0">
              <a:buFontTx/>
              <a:buNone/>
              <a:defRPr/>
            </a:lvl3pPr>
            <a:lvl4pPr marL="1027475" indent="0">
              <a:buFontTx/>
              <a:buNone/>
              <a:defRPr/>
            </a:lvl4pPr>
            <a:lvl5pPr marL="137750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635839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Purple">
    <p:bg>
      <p:bgPr>
        <a:solidFill>
          <a:srgbClr val="4E91C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165455"/>
            <a:ext cx="8423524" cy="692497"/>
          </a:xfrm>
        </p:spPr>
        <p:txBody>
          <a:bodyPr anchor="b"/>
          <a:lstStyle>
            <a:lvl1pPr marL="0" indent="0">
              <a:lnSpc>
                <a:spcPts val="5176"/>
              </a:lnSpc>
              <a:buNone/>
              <a:defRPr lang="en-US" sz="50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Title</a:t>
            </a:r>
          </a:p>
        </p:txBody>
      </p:sp>
      <p:sp>
        <p:nvSpPr>
          <p:cNvPr id="4" name="Text Placeholder 8"/>
          <p:cNvSpPr>
            <a:spLocks noGrp="1"/>
          </p:cNvSpPr>
          <p:nvPr>
            <p:ph type="body" sz="quarter" idx="11" hasCustomPrompt="1"/>
          </p:nvPr>
        </p:nvSpPr>
        <p:spPr>
          <a:xfrm>
            <a:off x="384673" y="1933300"/>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Name</a:t>
            </a:r>
            <a:endParaRPr lang="en-US" dirty="0"/>
          </a:p>
        </p:txBody>
      </p:sp>
      <p:sp>
        <p:nvSpPr>
          <p:cNvPr id="5" name="Text Placeholder 8"/>
          <p:cNvSpPr>
            <a:spLocks noGrp="1"/>
          </p:cNvSpPr>
          <p:nvPr>
            <p:ph type="body" sz="quarter" idx="12" hasCustomPrompt="1"/>
          </p:nvPr>
        </p:nvSpPr>
        <p:spPr>
          <a:xfrm>
            <a:off x="386379" y="2303495"/>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Company</a:t>
            </a:r>
            <a:endParaRPr lang="en-US" dirty="0"/>
          </a:p>
        </p:txBody>
      </p:sp>
      <p:grpSp>
        <p:nvGrpSpPr>
          <p:cNvPr id="9" name="Grupp 8"/>
          <p:cNvGrpSpPr/>
          <p:nvPr userDrawn="1"/>
        </p:nvGrpSpPr>
        <p:grpSpPr>
          <a:xfrm>
            <a:off x="406626" y="4484066"/>
            <a:ext cx="3453284" cy="277926"/>
            <a:chOff x="542026" y="5950857"/>
            <a:chExt cx="4949707" cy="398465"/>
          </a:xfrm>
        </p:grpSpPr>
        <p:pic>
          <p:nvPicPr>
            <p:cNvPr id="10"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542026" y="5950857"/>
              <a:ext cx="2369199" cy="398465"/>
            </a:xfrm>
            <a:prstGeom prst="rect">
              <a:avLst/>
            </a:prstGeom>
            <a:noFill/>
            <a:ln>
              <a:noFill/>
            </a:ln>
          </p:spPr>
        </p:pic>
        <p:pic>
          <p:nvPicPr>
            <p:cNvPr id="11" name="Bildobjekt 10" descr="nextperience_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76386" y="6197199"/>
              <a:ext cx="2315347" cy="127833"/>
            </a:xfrm>
            <a:prstGeom prst="rect">
              <a:avLst/>
            </a:prstGeom>
          </p:spPr>
        </p:pic>
      </p:grpSp>
    </p:spTree>
    <p:extLst>
      <p:ext uri="{BB962C8B-B14F-4D97-AF65-F5344CB8AC3E}">
        <p14:creationId xmlns:p14="http://schemas.microsoft.com/office/powerpoint/2010/main" val="2639228981"/>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87107938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My take on nextperience">
    <p:bg>
      <p:bgPr>
        <a:solidFill>
          <a:srgbClr val="9B4F9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03538" y="1361311"/>
            <a:ext cx="8423524" cy="567848"/>
          </a:xfrm>
        </p:spPr>
        <p:txBody>
          <a:bodyPr/>
          <a:lstStyle>
            <a:lvl1pPr marL="0" indent="0">
              <a:buNone/>
              <a:defRPr sz="4100" i="0" spc="-75" baseline="0">
                <a:gradFill>
                  <a:gsLst>
                    <a:gs pos="0">
                      <a:schemeClr val="tx1"/>
                    </a:gs>
                    <a:gs pos="100000">
                      <a:schemeClr val="tx1"/>
                    </a:gs>
                  </a:gsLst>
                  <a:lin ang="5400000" scaled="0"/>
                </a:gradFill>
                <a:latin typeface="Segoe UI Light" pitchFamily="34" charset="0"/>
              </a:defRPr>
            </a:lvl1pPr>
          </a:lstStyle>
          <a:p>
            <a:pPr lvl="0"/>
            <a:r>
              <a:rPr lang="en-US" dirty="0" smtClean="0"/>
              <a:t>What’s my </a:t>
            </a:r>
            <a:r>
              <a:rPr lang="en-US" dirty="0" err="1" smtClean="0"/>
              <a:t>nextperience</a:t>
            </a:r>
            <a:endParaRPr lang="en-US" dirty="0" smtClean="0"/>
          </a:p>
        </p:txBody>
      </p:sp>
    </p:spTree>
    <p:extLst>
      <p:ext uri="{BB962C8B-B14F-4D97-AF65-F5344CB8AC3E}">
        <p14:creationId xmlns:p14="http://schemas.microsoft.com/office/powerpoint/2010/main" val="397446194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4E91CE"/>
        </a:solidFill>
        <a:effectLst/>
      </p:bgPr>
    </p:bg>
    <p:spTree>
      <p:nvGrpSpPr>
        <p:cNvPr id="1" name=""/>
        <p:cNvGrpSpPr/>
        <p:nvPr/>
      </p:nvGrpSpPr>
      <p:grpSpPr>
        <a:xfrm>
          <a:off x="0" y="0"/>
          <a:ext cx="0" cy="0"/>
          <a:chOff x="0" y="0"/>
          <a:chExt cx="0" cy="0"/>
        </a:xfrm>
      </p:grpSpPr>
      <p:pic>
        <p:nvPicPr>
          <p:cNvPr id="1026" name="Picture 2" descr="C:\Users\Administrator\Documents\My Dropbox\TechDays 2012 PPT\td_logo_2012_white.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7890"/>
          <a:stretch/>
        </p:blipFill>
        <p:spPr bwMode="auto">
          <a:xfrm>
            <a:off x="463614" y="426677"/>
            <a:ext cx="3396296" cy="124005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upp 1"/>
          <p:cNvGrpSpPr/>
          <p:nvPr userDrawn="1"/>
        </p:nvGrpSpPr>
        <p:grpSpPr>
          <a:xfrm>
            <a:off x="406626" y="4484066"/>
            <a:ext cx="3453284" cy="277926"/>
            <a:chOff x="542026" y="5950857"/>
            <a:chExt cx="4949707" cy="398465"/>
          </a:xfrm>
        </p:grpSpPr>
        <p:pic>
          <p:nvPicPr>
            <p:cNvPr id="4" name="Picture 2" descr="Microsoft logo and tagline"/>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42026" y="5950857"/>
              <a:ext cx="2369199" cy="398465"/>
            </a:xfrm>
            <a:prstGeom prst="rect">
              <a:avLst/>
            </a:prstGeom>
            <a:noFill/>
            <a:ln>
              <a:noFill/>
            </a:ln>
          </p:spPr>
        </p:pic>
        <p:pic>
          <p:nvPicPr>
            <p:cNvPr id="5" name="Bildobjekt 4" descr="nextperience_whit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176386" y="6197199"/>
              <a:ext cx="2315347" cy="127833"/>
            </a:xfrm>
            <a:prstGeom prst="rect">
              <a:avLst/>
            </a:prstGeom>
          </p:spPr>
        </p:pic>
      </p:grpSp>
    </p:spTree>
    <p:extLst>
      <p:ext uri="{BB962C8B-B14F-4D97-AF65-F5344CB8AC3E}">
        <p14:creationId xmlns:p14="http://schemas.microsoft.com/office/powerpoint/2010/main" val="1456023123"/>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Purple">
    <p:bg>
      <p:bgPr>
        <a:solidFill>
          <a:srgbClr val="4E91CE"/>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165454"/>
            <a:ext cx="8423524" cy="692497"/>
          </a:xfrm>
        </p:spPr>
        <p:txBody>
          <a:bodyPr anchor="b"/>
          <a:lstStyle>
            <a:lvl1pPr marL="0" indent="0">
              <a:lnSpc>
                <a:spcPts val="5176"/>
              </a:lnSpc>
              <a:buNone/>
              <a:defRPr lang="en-US" sz="50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78" rtl="0" eaLnBrk="1" latinLnBrk="0" hangingPunct="1">
              <a:lnSpc>
                <a:spcPct val="90000"/>
              </a:lnSpc>
              <a:spcBef>
                <a:spcPct val="20000"/>
              </a:spcBef>
              <a:buSzPct val="90000"/>
              <a:buFont typeface="Arial" pitchFamily="34" charset="0"/>
              <a:buNone/>
            </a:pPr>
            <a:r>
              <a:rPr lang="en-US" dirty="0" smtClean="0"/>
              <a:t>Title</a:t>
            </a:r>
          </a:p>
        </p:txBody>
      </p:sp>
      <p:sp>
        <p:nvSpPr>
          <p:cNvPr id="4" name="Text Placeholder 8"/>
          <p:cNvSpPr>
            <a:spLocks noGrp="1"/>
          </p:cNvSpPr>
          <p:nvPr>
            <p:ph type="body" sz="quarter" idx="11" hasCustomPrompt="1"/>
          </p:nvPr>
        </p:nvSpPr>
        <p:spPr>
          <a:xfrm>
            <a:off x="384673" y="1933299"/>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78" rtl="0" eaLnBrk="1" latinLnBrk="0" hangingPunct="1">
              <a:lnSpc>
                <a:spcPct val="90000"/>
              </a:lnSpc>
              <a:spcBef>
                <a:spcPct val="20000"/>
              </a:spcBef>
              <a:buSzPct val="90000"/>
              <a:buFont typeface="Arial" pitchFamily="34" charset="0"/>
              <a:buNone/>
            </a:pPr>
            <a:r>
              <a:rPr lang="en-US" dirty="0" smtClean="0"/>
              <a:t>Name</a:t>
            </a:r>
            <a:endParaRPr lang="en-US" dirty="0"/>
          </a:p>
        </p:txBody>
      </p:sp>
      <p:sp>
        <p:nvSpPr>
          <p:cNvPr id="5" name="Text Placeholder 8"/>
          <p:cNvSpPr>
            <a:spLocks noGrp="1"/>
          </p:cNvSpPr>
          <p:nvPr>
            <p:ph type="body" sz="quarter" idx="12" hasCustomPrompt="1"/>
          </p:nvPr>
        </p:nvSpPr>
        <p:spPr>
          <a:xfrm>
            <a:off x="386379" y="2303494"/>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78" rtl="0" eaLnBrk="1" latinLnBrk="0" hangingPunct="1">
              <a:lnSpc>
                <a:spcPct val="90000"/>
              </a:lnSpc>
              <a:spcBef>
                <a:spcPct val="20000"/>
              </a:spcBef>
              <a:buSzPct val="90000"/>
              <a:buFont typeface="Arial" pitchFamily="34" charset="0"/>
              <a:buNone/>
            </a:pPr>
            <a:r>
              <a:rPr lang="en-US" dirty="0" smtClean="0"/>
              <a:t>Company</a:t>
            </a:r>
            <a:endParaRPr lang="en-US" dirty="0"/>
          </a:p>
        </p:txBody>
      </p:sp>
      <p:grpSp>
        <p:nvGrpSpPr>
          <p:cNvPr id="9" name="Grupp 8"/>
          <p:cNvGrpSpPr/>
          <p:nvPr userDrawn="1"/>
        </p:nvGrpSpPr>
        <p:grpSpPr>
          <a:xfrm>
            <a:off x="406626" y="4484066"/>
            <a:ext cx="3453284" cy="277926"/>
            <a:chOff x="542026" y="5950857"/>
            <a:chExt cx="4949707" cy="398465"/>
          </a:xfrm>
        </p:grpSpPr>
        <p:pic>
          <p:nvPicPr>
            <p:cNvPr id="10"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542026" y="5950857"/>
              <a:ext cx="2369199" cy="398465"/>
            </a:xfrm>
            <a:prstGeom prst="rect">
              <a:avLst/>
            </a:prstGeom>
            <a:noFill/>
            <a:ln>
              <a:noFill/>
            </a:ln>
          </p:spPr>
        </p:pic>
        <p:pic>
          <p:nvPicPr>
            <p:cNvPr id="11" name="Bildobjekt 10" descr="nextperience_wh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76386" y="6197199"/>
              <a:ext cx="2315347" cy="127833"/>
            </a:xfrm>
            <a:prstGeom prst="rect">
              <a:avLst/>
            </a:prstGeom>
          </p:spPr>
        </p:pic>
      </p:grpSp>
    </p:spTree>
    <p:extLst>
      <p:ext uri="{BB962C8B-B14F-4D97-AF65-F5344CB8AC3E}">
        <p14:creationId xmlns:p14="http://schemas.microsoft.com/office/powerpoint/2010/main" val="243404298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47722967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My take on nextperience">
    <p:bg>
      <p:bgPr>
        <a:solidFill>
          <a:srgbClr val="9B4F9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203538" y="1361311"/>
            <a:ext cx="8423524" cy="567848"/>
          </a:xfrm>
        </p:spPr>
        <p:txBody>
          <a:bodyPr/>
          <a:lstStyle>
            <a:lvl1pPr marL="0" indent="0">
              <a:buNone/>
              <a:defRPr sz="4100" i="0" spc="-75" baseline="0">
                <a:gradFill>
                  <a:gsLst>
                    <a:gs pos="0">
                      <a:schemeClr val="tx1"/>
                    </a:gs>
                    <a:gs pos="100000">
                      <a:schemeClr val="tx1"/>
                    </a:gs>
                  </a:gsLst>
                  <a:lin ang="5400000" scaled="0"/>
                </a:gradFill>
                <a:latin typeface="Segoe UI Light" pitchFamily="34" charset="0"/>
              </a:defRPr>
            </a:lvl1pPr>
          </a:lstStyle>
          <a:p>
            <a:pPr lvl="0"/>
            <a:r>
              <a:rPr lang="en-US" dirty="0" smtClean="0"/>
              <a:t>What’s my </a:t>
            </a:r>
            <a:r>
              <a:rPr lang="en-US" dirty="0" err="1" smtClean="0"/>
              <a:t>nextperience</a:t>
            </a:r>
            <a:endParaRPr lang="en-US" dirty="0" smtClean="0"/>
          </a:p>
        </p:txBody>
      </p:sp>
    </p:spTree>
    <p:extLst>
      <p:ext uri="{BB962C8B-B14F-4D97-AF65-F5344CB8AC3E}">
        <p14:creationId xmlns:p14="http://schemas.microsoft.com/office/powerpoint/2010/main" val="2652468632"/>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4E91CE"/>
        </a:solidFill>
        <a:effectLst/>
      </p:bgPr>
    </p:bg>
    <p:spTree>
      <p:nvGrpSpPr>
        <p:cNvPr id="1" name=""/>
        <p:cNvGrpSpPr/>
        <p:nvPr/>
      </p:nvGrpSpPr>
      <p:grpSpPr>
        <a:xfrm>
          <a:off x="0" y="0"/>
          <a:ext cx="0" cy="0"/>
          <a:chOff x="0" y="0"/>
          <a:chExt cx="0" cy="0"/>
        </a:xfrm>
      </p:grpSpPr>
      <p:pic>
        <p:nvPicPr>
          <p:cNvPr id="1026" name="Picture 2" descr="C:\Users\Administrator\Documents\My Dropbox\TechDays 2012 PPT\td_logo_2012_white.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7890"/>
          <a:stretch/>
        </p:blipFill>
        <p:spPr bwMode="auto">
          <a:xfrm>
            <a:off x="463614" y="426677"/>
            <a:ext cx="3396296" cy="124005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upp 1"/>
          <p:cNvGrpSpPr/>
          <p:nvPr userDrawn="1"/>
        </p:nvGrpSpPr>
        <p:grpSpPr>
          <a:xfrm>
            <a:off x="406626" y="4484066"/>
            <a:ext cx="3453284" cy="277926"/>
            <a:chOff x="542026" y="5950857"/>
            <a:chExt cx="4949707" cy="398465"/>
          </a:xfrm>
        </p:grpSpPr>
        <p:pic>
          <p:nvPicPr>
            <p:cNvPr id="4" name="Picture 2" descr="Microsoft logo and tagline"/>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42026" y="5950857"/>
              <a:ext cx="2369199" cy="398465"/>
            </a:xfrm>
            <a:prstGeom prst="rect">
              <a:avLst/>
            </a:prstGeom>
            <a:noFill/>
            <a:ln>
              <a:noFill/>
            </a:ln>
          </p:spPr>
        </p:pic>
        <p:pic>
          <p:nvPicPr>
            <p:cNvPr id="5" name="Bildobjekt 4" descr="nextperience_white.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176386" y="6197199"/>
              <a:ext cx="2315347" cy="127833"/>
            </a:xfrm>
            <a:prstGeom prst="rect">
              <a:avLst/>
            </a:prstGeom>
          </p:spPr>
        </p:pic>
      </p:grpSp>
    </p:spTree>
    <p:extLst>
      <p:ext uri="{BB962C8B-B14F-4D97-AF65-F5344CB8AC3E}">
        <p14:creationId xmlns:p14="http://schemas.microsoft.com/office/powerpoint/2010/main" val="421297341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02"/>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8"/>
            <a:ext cx="8423524" cy="914096"/>
          </a:xfrm>
        </p:spPr>
        <p:txBody>
          <a:bodyPr/>
          <a:lstStyle>
            <a:lvl1pPr marL="0" indent="0">
              <a:buNone/>
              <a:defRPr sz="6600"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7"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5" y="4730262"/>
            <a:ext cx="1402601" cy="235836"/>
          </a:xfrm>
          <a:prstGeom prst="rect">
            <a:avLst/>
          </a:prstGeom>
          <a:noFill/>
          <a:ln>
            <a:noFill/>
          </a:ln>
        </p:spPr>
      </p:pic>
      <p:sp>
        <p:nvSpPr>
          <p:cNvPr id="9" name="Text Placeholder 8"/>
          <p:cNvSpPr>
            <a:spLocks noGrp="1"/>
          </p:cNvSpPr>
          <p:nvPr>
            <p:ph type="body" sz="quarter" idx="11" hasCustomPrompt="1"/>
          </p:nvPr>
        </p:nvSpPr>
        <p:spPr>
          <a:xfrm>
            <a:off x="384673" y="2414377"/>
            <a:ext cx="5636696" cy="332399"/>
          </a:xfrm>
        </p:spPr>
        <p:txBody>
          <a:bodyPr/>
          <a:lstStyle>
            <a:lvl1pPr marL="0" indent="0">
              <a:buNone/>
              <a:defRPr spc="-75"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2956293814"/>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336007"/>
            <a:ext cx="8423524" cy="623248"/>
          </a:xfrm>
        </p:spPr>
        <p:txBody>
          <a:bodyPr/>
          <a:lstStyle>
            <a:lvl1pPr marL="0" indent="0">
              <a:buNone/>
              <a:defRPr lang="en-US" sz="45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78" rtl="0" eaLnBrk="1" latinLnBrk="0" hangingPunct="1">
              <a:lnSpc>
                <a:spcPct val="90000"/>
              </a:lnSpc>
              <a:spcBef>
                <a:spcPct val="20000"/>
              </a:spcBef>
              <a:buSzPct val="90000"/>
              <a:buFont typeface="Arial" pitchFamily="34" charset="0"/>
              <a:buNone/>
            </a:pPr>
            <a:r>
              <a:rPr lang="en-US" dirty="0" smtClean="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5" y="4730262"/>
            <a:ext cx="1402601" cy="235836"/>
          </a:xfrm>
          <a:prstGeom prst="rect">
            <a:avLst/>
          </a:prstGeom>
          <a:noFill/>
          <a:ln>
            <a:noFill/>
          </a:ln>
        </p:spPr>
      </p:pic>
      <p:sp>
        <p:nvSpPr>
          <p:cNvPr id="4" name="Text Placeholder 8"/>
          <p:cNvSpPr>
            <a:spLocks noGrp="1"/>
          </p:cNvSpPr>
          <p:nvPr>
            <p:ph type="body" sz="quarter" idx="11" hasCustomPrompt="1"/>
          </p:nvPr>
        </p:nvSpPr>
        <p:spPr>
          <a:xfrm>
            <a:off x="422782" y="1690477"/>
            <a:ext cx="7713687"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78" rtl="0" eaLnBrk="1" latinLnBrk="0" hangingPunct="1">
              <a:lnSpc>
                <a:spcPct val="90000"/>
              </a:lnSpc>
              <a:spcBef>
                <a:spcPct val="20000"/>
              </a:spcBef>
              <a:buSzPct val="90000"/>
              <a:buFont typeface="Arial" pitchFamily="34" charset="0"/>
              <a:buNone/>
            </a:pPr>
            <a:r>
              <a:rPr lang="en-US" dirty="0" smtClean="0"/>
              <a:t>Sub-section phrase</a:t>
            </a:r>
            <a:endParaRPr lang="en-US" dirty="0"/>
          </a:p>
        </p:txBody>
      </p:sp>
    </p:spTree>
    <p:extLst>
      <p:ext uri="{BB962C8B-B14F-4D97-AF65-F5344CB8AC3E}">
        <p14:creationId xmlns:p14="http://schemas.microsoft.com/office/powerpoint/2010/main" val="166756975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8"/>
            <a:ext cx="8423524" cy="914096"/>
          </a:xfrm>
        </p:spPr>
        <p:txBody>
          <a:bodyPr/>
          <a:lstStyle>
            <a:lvl1pPr marL="0" indent="0">
              <a:buNone/>
              <a:defRPr sz="6600"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5" y="4730262"/>
            <a:ext cx="1402601" cy="235836"/>
          </a:xfrm>
          <a:prstGeom prst="rect">
            <a:avLst/>
          </a:prstGeom>
          <a:noFill/>
          <a:ln>
            <a:noFill/>
          </a:ln>
        </p:spPr>
      </p:pic>
      <p:sp>
        <p:nvSpPr>
          <p:cNvPr id="4" name="Text Placeholder 8"/>
          <p:cNvSpPr>
            <a:spLocks noGrp="1"/>
          </p:cNvSpPr>
          <p:nvPr>
            <p:ph type="body" sz="quarter" idx="11" hasCustomPrompt="1"/>
          </p:nvPr>
        </p:nvSpPr>
        <p:spPr>
          <a:xfrm>
            <a:off x="384673" y="2414377"/>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78"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219117282"/>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Blank Color Sub-Section Title">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336007"/>
            <a:ext cx="8423524" cy="623248"/>
          </a:xfrm>
        </p:spPr>
        <p:txBody>
          <a:bodyPr/>
          <a:lstStyle>
            <a:lvl1pPr marL="0" indent="0">
              <a:buNone/>
              <a:defRPr lang="en-US" sz="45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78" rtl="0" eaLnBrk="1" latinLnBrk="0" hangingPunct="1">
              <a:lnSpc>
                <a:spcPct val="90000"/>
              </a:lnSpc>
              <a:spcBef>
                <a:spcPct val="20000"/>
              </a:spcBef>
              <a:buSzPct val="90000"/>
              <a:buFont typeface="Arial" pitchFamily="34" charset="0"/>
              <a:buNone/>
            </a:pPr>
            <a:r>
              <a:rPr lang="en-US" dirty="0" smtClean="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5" y="4730262"/>
            <a:ext cx="1402601" cy="235836"/>
          </a:xfrm>
          <a:prstGeom prst="rect">
            <a:avLst/>
          </a:prstGeom>
          <a:noFill/>
          <a:ln>
            <a:noFill/>
          </a:ln>
        </p:spPr>
      </p:pic>
      <p:sp>
        <p:nvSpPr>
          <p:cNvPr id="4" name="Text Placeholder 8"/>
          <p:cNvSpPr>
            <a:spLocks noGrp="1"/>
          </p:cNvSpPr>
          <p:nvPr>
            <p:ph type="body" sz="quarter" idx="11" hasCustomPrompt="1"/>
          </p:nvPr>
        </p:nvSpPr>
        <p:spPr>
          <a:xfrm>
            <a:off x="422782" y="1690477"/>
            <a:ext cx="7713687"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78" rtl="0" eaLnBrk="1" latinLnBrk="0" hangingPunct="1">
              <a:lnSpc>
                <a:spcPct val="90000"/>
              </a:lnSpc>
              <a:spcBef>
                <a:spcPct val="20000"/>
              </a:spcBef>
              <a:buSzPct val="90000"/>
              <a:buFont typeface="Arial" pitchFamily="34" charset="0"/>
              <a:buNone/>
            </a:pPr>
            <a:r>
              <a:rPr lang="en-US" dirty="0" smtClean="0"/>
              <a:t>Sub-section phrase</a:t>
            </a:r>
            <a:endParaRPr lang="en-US" dirty="0"/>
          </a:p>
        </p:txBody>
      </p:sp>
    </p:spTree>
    <p:extLst>
      <p:ext uri="{BB962C8B-B14F-4D97-AF65-F5344CB8AC3E}">
        <p14:creationId xmlns:p14="http://schemas.microsoft.com/office/powerpoint/2010/main" val="4213794158"/>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8"/>
            <a:ext cx="8423524" cy="914096"/>
          </a:xfrm>
        </p:spPr>
        <p:txBody>
          <a:bodyPr/>
          <a:lstStyle>
            <a:lvl1pPr marL="0" indent="0">
              <a:buNone/>
              <a:defRPr lang="en-US" sz="66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78"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5" y="4730262"/>
            <a:ext cx="1402601" cy="235836"/>
          </a:xfrm>
          <a:prstGeom prst="rect">
            <a:avLst/>
          </a:prstGeom>
          <a:noFill/>
          <a:ln>
            <a:noFill/>
          </a:ln>
        </p:spPr>
      </p:pic>
      <p:sp>
        <p:nvSpPr>
          <p:cNvPr id="4" name="Text Placeholder 8"/>
          <p:cNvSpPr>
            <a:spLocks noGrp="1"/>
          </p:cNvSpPr>
          <p:nvPr>
            <p:ph type="body" sz="quarter" idx="11" hasCustomPrompt="1"/>
          </p:nvPr>
        </p:nvSpPr>
        <p:spPr>
          <a:xfrm>
            <a:off x="384673" y="2414377"/>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78"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2056221992"/>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8"/>
            <a:ext cx="8423524" cy="914096"/>
          </a:xfrm>
        </p:spPr>
        <p:txBody>
          <a:bodyPr/>
          <a:lstStyle>
            <a:lvl1pPr marL="0" indent="0">
              <a:buNone/>
              <a:defRPr lang="en-US" sz="66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78"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5" y="4730262"/>
            <a:ext cx="1402601" cy="235836"/>
          </a:xfrm>
          <a:prstGeom prst="rect">
            <a:avLst/>
          </a:prstGeom>
          <a:noFill/>
          <a:ln>
            <a:noFill/>
          </a:ln>
        </p:spPr>
      </p:pic>
      <p:sp>
        <p:nvSpPr>
          <p:cNvPr id="4" name="Text Placeholder 8"/>
          <p:cNvSpPr>
            <a:spLocks noGrp="1"/>
          </p:cNvSpPr>
          <p:nvPr>
            <p:ph type="body" sz="quarter" idx="11" hasCustomPrompt="1"/>
          </p:nvPr>
        </p:nvSpPr>
        <p:spPr>
          <a:xfrm>
            <a:off x="384673" y="2414377"/>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78"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703590768"/>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8"/>
            <a:ext cx="8423524" cy="914096"/>
          </a:xfrm>
        </p:spPr>
        <p:txBody>
          <a:bodyPr/>
          <a:lstStyle>
            <a:lvl1pPr marL="0" indent="0">
              <a:buNone/>
              <a:defRPr lang="en-US" sz="66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78"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5" y="4730262"/>
            <a:ext cx="1402601" cy="235836"/>
          </a:xfrm>
          <a:prstGeom prst="rect">
            <a:avLst/>
          </a:prstGeom>
          <a:noFill/>
          <a:ln>
            <a:noFill/>
          </a:ln>
        </p:spPr>
      </p:pic>
      <p:sp>
        <p:nvSpPr>
          <p:cNvPr id="4" name="Text Placeholder 8"/>
          <p:cNvSpPr>
            <a:spLocks noGrp="1"/>
          </p:cNvSpPr>
          <p:nvPr>
            <p:ph type="body" sz="quarter" idx="11" hasCustomPrompt="1"/>
          </p:nvPr>
        </p:nvSpPr>
        <p:spPr>
          <a:xfrm>
            <a:off x="384673" y="2414377"/>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78"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2395434401"/>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409233"/>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538190"/>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2854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6" tIns="30863" rIns="61726" bIns="30863" numCol="1" anchor="t" anchorCtr="0" compatLnSpc="1">
            <a:prstTxWarp prst="textNoShape">
              <a:avLst/>
            </a:prstTxWarp>
          </a:bodyPr>
          <a:lstStyle/>
          <a:p>
            <a:endParaRPr lang="en-US" sz="12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345799"/>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823713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3459256"/>
            <a:ext cx="4091815" cy="858697"/>
          </a:xfrm>
        </p:spPr>
        <p:txBody>
          <a:bodyPr/>
          <a:lstStyle>
            <a:lvl1pPr marL="0" indent="0">
              <a:buFont typeface="Arial" pitchFamily="34" charset="0"/>
              <a:buNone/>
              <a:defRPr sz="1800">
                <a:solidFill>
                  <a:schemeClr val="bg1">
                    <a:alpha val="98000"/>
                  </a:schemeClr>
                </a:solidFill>
                <a:latin typeface="+mj-lt"/>
              </a:defRPr>
            </a:lvl1pPr>
            <a:lvl2pPr marL="345327" indent="0">
              <a:buFont typeface="Arial" pitchFamily="34" charset="0"/>
              <a:buNone/>
              <a:defRPr/>
            </a:lvl2pPr>
            <a:lvl3pPr marL="641833" indent="0">
              <a:buFont typeface="Arial" pitchFamily="34" charset="0"/>
              <a:buNone/>
              <a:defRPr/>
            </a:lvl3pPr>
            <a:lvl4pPr marL="944292" indent="0">
              <a:buFont typeface="Arial" pitchFamily="34" charset="0"/>
              <a:buNone/>
              <a:defRPr/>
            </a:lvl4pPr>
            <a:lvl5pPr marL="12038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2168239273"/>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11937137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800" indent="-2572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209" indent="-257209">
              <a:spcBef>
                <a:spcPts val="0"/>
              </a:spcBef>
              <a:spcAft>
                <a:spcPts val="300"/>
              </a:spcAft>
              <a:buFont typeface="Arial" pitchFamily="34" charset="0"/>
              <a:buChar char="•"/>
              <a:defRPr/>
            </a:lvl5pPr>
            <a:lvl6pPr marL="775200" indent="-257209">
              <a:buFont typeface="Arial" pitchFamily="34" charset="0"/>
              <a:buChar char="•"/>
              <a:defRPr sz="1800">
                <a:gradFill>
                  <a:gsLst>
                    <a:gs pos="0">
                      <a:srgbClr val="595959"/>
                    </a:gs>
                    <a:gs pos="86000">
                      <a:srgbClr val="595959"/>
                    </a:gs>
                  </a:gsLst>
                  <a:lin ang="5400000" scaled="0"/>
                </a:gradFill>
              </a:defRPr>
            </a:lvl6pPr>
            <a:lvl7pPr marL="941910" indent="-169091">
              <a:defRPr>
                <a:gradFill>
                  <a:gsLst>
                    <a:gs pos="0">
                      <a:srgbClr val="595959"/>
                    </a:gs>
                    <a:gs pos="86000">
                      <a:srgbClr val="595959"/>
                    </a:gs>
                  </a:gsLst>
                  <a:lin ang="5400000" scaled="0"/>
                </a:gradFill>
              </a:defRPr>
            </a:lvl7pPr>
            <a:lvl8pPr marL="1115765" indent="-173854">
              <a:defRPr>
                <a:gradFill>
                  <a:gsLst>
                    <a:gs pos="0">
                      <a:srgbClr val="595959"/>
                    </a:gs>
                    <a:gs pos="86000">
                      <a:srgbClr val="595959"/>
                    </a:gs>
                  </a:gsLst>
                  <a:lin ang="5400000" scaled="0"/>
                </a:gradFill>
              </a:defRPr>
            </a:lvl8pPr>
          </a:lstStyle>
          <a:p>
            <a:pPr marL="259591" lvl="0" indent="-259591" algn="l" defTabSz="685864" rtl="0" eaLnBrk="1" latinLnBrk="0" hangingPunct="1">
              <a:lnSpc>
                <a:spcPct val="90000"/>
              </a:lnSpc>
              <a:spcBef>
                <a:spcPct val="20000"/>
              </a:spcBef>
              <a:buSzPct val="90000"/>
              <a:buFont typeface="Arial" pitchFamily="34" charset="0"/>
              <a:buChar char="•"/>
            </a:pPr>
            <a:r>
              <a:rPr lang="en-US" smtClean="0"/>
              <a:t>Click to edit Master text styles</a:t>
            </a:r>
          </a:p>
          <a:p>
            <a:pPr marL="259591" lvl="1" indent="-259591" algn="l" defTabSz="685864" rtl="0" eaLnBrk="1" latinLnBrk="0" hangingPunct="1">
              <a:lnSpc>
                <a:spcPct val="90000"/>
              </a:lnSpc>
              <a:spcBef>
                <a:spcPct val="20000"/>
              </a:spcBef>
              <a:buSzPct val="90000"/>
              <a:buFont typeface="Arial" pitchFamily="34" charset="0"/>
              <a:buChar char="•"/>
            </a:pPr>
            <a:r>
              <a:rPr lang="en-US" smtClean="0"/>
              <a:t>Second level</a:t>
            </a:r>
          </a:p>
          <a:p>
            <a:pPr marL="259591" lvl="2" indent="-259591" algn="l" defTabSz="685864" rtl="0" eaLnBrk="1" latinLnBrk="0" hangingPunct="1">
              <a:lnSpc>
                <a:spcPct val="90000"/>
              </a:lnSpc>
              <a:spcBef>
                <a:spcPct val="20000"/>
              </a:spcBef>
              <a:buSzPct val="90000"/>
              <a:buFont typeface="Arial" pitchFamily="34" charset="0"/>
              <a:buChar char="•"/>
            </a:pPr>
            <a:r>
              <a:rPr lang="en-US" smtClean="0"/>
              <a:t>Third level</a:t>
            </a:r>
          </a:p>
          <a:p>
            <a:pPr marL="259591" lvl="3" indent="-259591" algn="l" defTabSz="685864" rtl="0" eaLnBrk="1" latinLnBrk="0" hangingPunct="1">
              <a:lnSpc>
                <a:spcPct val="90000"/>
              </a:lnSpc>
              <a:spcBef>
                <a:spcPct val="20000"/>
              </a:spcBef>
              <a:buSzPct val="90000"/>
              <a:buFont typeface="Arial" pitchFamily="34" charset="0"/>
              <a:buChar char="•"/>
            </a:pPr>
            <a:r>
              <a:rPr lang="en-US" smtClean="0"/>
              <a:t>Fourth level</a:t>
            </a:r>
          </a:p>
          <a:p>
            <a:pPr marL="259591" lvl="4" indent="-259591" algn="l" defTabSz="68586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90088235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19" indent="-256019">
              <a:lnSpc>
                <a:spcPct val="90000"/>
              </a:lnSpc>
              <a:buSzPct val="80000"/>
              <a:buFont typeface="Arial" pitchFamily="34" charset="0"/>
              <a:buChar char="•"/>
              <a:defRPr sz="2400"/>
            </a:lvl1pPr>
            <a:lvl2pPr marL="470360" indent="-214341">
              <a:lnSpc>
                <a:spcPct val="90000"/>
              </a:lnSpc>
              <a:buSzPct val="80000"/>
              <a:buFont typeface="Arial" pitchFamily="34" charset="0"/>
              <a:buChar char="•"/>
              <a:defRPr sz="2100"/>
            </a:lvl2pPr>
            <a:lvl3pPr marL="685891" indent="-215532">
              <a:lnSpc>
                <a:spcPct val="90000"/>
              </a:lnSpc>
              <a:buSzPct val="80000"/>
              <a:buFont typeface="Arial" pitchFamily="34" charset="0"/>
              <a:buChar char="•"/>
              <a:defRPr sz="1800"/>
            </a:lvl3pPr>
            <a:lvl4pPr marL="1284856" indent="-169091">
              <a:lnSpc>
                <a:spcPct val="90000"/>
              </a:lnSpc>
              <a:buSzPct val="80000"/>
              <a:buFont typeface="Arial" pitchFamily="34" charset="0"/>
              <a:buChar char="•"/>
              <a:defRPr sz="1500"/>
            </a:lvl4pPr>
            <a:lvl5pPr marL="1458710" indent="-17385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46" indent="-34294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65" indent="-34294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68" indent="-2572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74" indent="-2572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65" indent="-2572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19" lvl="0" indent="-256019" algn="l" defTabSz="685864" rtl="0" eaLnBrk="1" latinLnBrk="0" hangingPunct="1">
              <a:lnSpc>
                <a:spcPct val="90000"/>
              </a:lnSpc>
              <a:spcBef>
                <a:spcPct val="20000"/>
              </a:spcBef>
              <a:buSzPct val="80000"/>
              <a:buFont typeface="Arial" pitchFamily="34" charset="0"/>
              <a:buChar char="•"/>
            </a:pPr>
            <a:r>
              <a:rPr lang="en-US" smtClean="0"/>
              <a:t>Click to edit Master text styles</a:t>
            </a:r>
          </a:p>
          <a:p>
            <a:pPr marL="256019" lvl="1" indent="-256019" algn="l" defTabSz="685864" rtl="0" eaLnBrk="1" latinLnBrk="0" hangingPunct="1">
              <a:lnSpc>
                <a:spcPct val="90000"/>
              </a:lnSpc>
              <a:spcBef>
                <a:spcPct val="20000"/>
              </a:spcBef>
              <a:buSzPct val="80000"/>
              <a:buFont typeface="Arial" pitchFamily="34" charset="0"/>
              <a:buChar char="•"/>
            </a:pPr>
            <a:r>
              <a:rPr lang="en-US" smtClean="0"/>
              <a:t>Second level</a:t>
            </a:r>
          </a:p>
          <a:p>
            <a:pPr marL="256019" lvl="2" indent="-256019" algn="l" defTabSz="685864" rtl="0" eaLnBrk="1" latinLnBrk="0" hangingPunct="1">
              <a:lnSpc>
                <a:spcPct val="90000"/>
              </a:lnSpc>
              <a:spcBef>
                <a:spcPct val="20000"/>
              </a:spcBef>
              <a:buSzPct val="80000"/>
              <a:buFont typeface="Arial" pitchFamily="34" charset="0"/>
              <a:buChar char="•"/>
            </a:pPr>
            <a:r>
              <a:rPr lang="en-US" smtClean="0"/>
              <a:t>Third level</a:t>
            </a:r>
          </a:p>
          <a:p>
            <a:pPr marL="256019" lvl="3" indent="-256019" algn="l" defTabSz="685864" rtl="0" eaLnBrk="1" latinLnBrk="0" hangingPunct="1">
              <a:lnSpc>
                <a:spcPct val="90000"/>
              </a:lnSpc>
              <a:spcBef>
                <a:spcPct val="20000"/>
              </a:spcBef>
              <a:buSzPct val="80000"/>
              <a:buFont typeface="Arial" pitchFamily="34" charset="0"/>
              <a:buChar char="•"/>
            </a:pPr>
            <a:r>
              <a:rPr lang="en-US" smtClean="0"/>
              <a:t>Fourth level</a:t>
            </a:r>
          </a:p>
          <a:p>
            <a:pPr marL="256019" lvl="4" indent="-256019" algn="l" defTabSz="68586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3443281569"/>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59" indent="-302459">
              <a:buSzPct val="80000"/>
              <a:buFont typeface="Arial" pitchFamily="34" charset="0"/>
              <a:buChar char="•"/>
              <a:defRPr sz="2100"/>
            </a:lvl1pPr>
            <a:lvl2pPr marL="558478" indent="-241729">
              <a:buSzPct val="80000"/>
              <a:buFont typeface="Arial" pitchFamily="34" charset="0"/>
              <a:buChar char="•"/>
              <a:defRPr sz="2100"/>
            </a:lvl2pPr>
            <a:lvl3pPr marL="770437" indent="-211960" defTabSz="772819">
              <a:buSzPct val="80000"/>
              <a:buFont typeface="Arial" pitchFamily="34" charset="0"/>
              <a:buChar char="•"/>
              <a:defRPr sz="1800"/>
            </a:lvl3pPr>
            <a:lvl4pPr marL="988351" indent="-215532">
              <a:buSzPct val="80000"/>
              <a:buFont typeface="Arial" pitchFamily="34" charset="0"/>
              <a:buChar char="•"/>
              <a:defRPr sz="1500"/>
            </a:lvl4pPr>
            <a:lvl5pPr marL="1156251" indent="-167901">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70" indent="-22227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46" indent="-34294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58" indent="-2572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028" indent="-2572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87" indent="-2572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028" indent="-257209">
              <a:defRPr sz="1200"/>
            </a:lvl6pPr>
            <a:lvl7pPr marL="1202692" indent="-214341">
              <a:defRPr sz="1200"/>
            </a:lvl7pPr>
            <a:lvl8pPr>
              <a:defRPr sz="1200"/>
            </a:lvl8pPr>
            <a:lvl9pPr>
              <a:defRPr sz="1200"/>
            </a:lvl9pPr>
          </a:lstStyle>
          <a:p>
            <a:pPr marL="302459" lvl="0" indent="-302459" algn="l" defTabSz="685864" rtl="0" eaLnBrk="1" latinLnBrk="0" hangingPunct="1">
              <a:lnSpc>
                <a:spcPct val="90000"/>
              </a:lnSpc>
              <a:spcBef>
                <a:spcPct val="20000"/>
              </a:spcBef>
              <a:buSzPct val="80000"/>
            </a:pPr>
            <a:r>
              <a:rPr lang="en-US" smtClean="0"/>
              <a:t>Click to edit Master text styles</a:t>
            </a:r>
          </a:p>
          <a:p>
            <a:pPr marL="302459" lvl="1" indent="-302459" algn="l" defTabSz="685864" rtl="0" eaLnBrk="1" latinLnBrk="0" hangingPunct="1">
              <a:lnSpc>
                <a:spcPct val="90000"/>
              </a:lnSpc>
              <a:spcBef>
                <a:spcPct val="20000"/>
              </a:spcBef>
              <a:buSzPct val="80000"/>
            </a:pPr>
            <a:r>
              <a:rPr lang="en-US" smtClean="0"/>
              <a:t>Second level</a:t>
            </a:r>
          </a:p>
          <a:p>
            <a:pPr marL="302459" lvl="2" indent="-302459" algn="l" defTabSz="685864" rtl="0" eaLnBrk="1" latinLnBrk="0" hangingPunct="1">
              <a:lnSpc>
                <a:spcPct val="90000"/>
              </a:lnSpc>
              <a:spcBef>
                <a:spcPct val="20000"/>
              </a:spcBef>
              <a:buSzPct val="80000"/>
            </a:pPr>
            <a:r>
              <a:rPr lang="en-US" smtClean="0"/>
              <a:t>Third level</a:t>
            </a:r>
          </a:p>
          <a:p>
            <a:pPr marL="302459" lvl="3" indent="-302459" algn="l" defTabSz="685864" rtl="0" eaLnBrk="1" latinLnBrk="0" hangingPunct="1">
              <a:lnSpc>
                <a:spcPct val="90000"/>
              </a:lnSpc>
              <a:spcBef>
                <a:spcPct val="20000"/>
              </a:spcBef>
              <a:buSzPct val="80000"/>
            </a:pPr>
            <a:r>
              <a:rPr lang="en-US" smtClean="0"/>
              <a:t>Fourth level</a:t>
            </a:r>
          </a:p>
          <a:p>
            <a:pPr marL="302459" lvl="4" indent="-302459" algn="l" defTabSz="68586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520494042"/>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795818544"/>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3768717731"/>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2" tIns="34282" rIns="68562" bIns="34282" numCol="1" spcCol="0" rtlCol="0" anchor="ctr" anchorCtr="0" compatLnSpc="1">
            <a:prstTxWarp prst="textNoShape">
              <a:avLst/>
            </a:prstTxWarp>
          </a:bodyPr>
          <a:lstStyle/>
          <a:p>
            <a:pPr algn="ctr" defTabSz="685432"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2563246"/>
            <a:ext cx="5210341" cy="931409"/>
          </a:xfrm>
        </p:spPr>
        <p:txBody>
          <a:bodyPr lIns="137178" tIns="137178" anchor="ctr" anchorCtr="0"/>
          <a:lstStyle>
            <a:lvl1pPr marL="431064" indent="-42868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64" rtl="0" eaLnBrk="1" latinLnBrk="0" hangingPunct="1">
              <a:lnSpc>
                <a:spcPct val="90000"/>
              </a:lnSpc>
              <a:spcBef>
                <a:spcPts val="0"/>
              </a:spcBef>
              <a:spcAft>
                <a:spcPts val="675"/>
              </a:spcAft>
              <a:buSzPct val="80000"/>
            </a:pPr>
            <a:r>
              <a:rPr lang="en-US" dirty="0" smtClean="0"/>
              <a:t>Click to edit Master text styles</a:t>
            </a:r>
          </a:p>
          <a:p>
            <a:pPr marL="2382" lvl="1" indent="0" algn="l" defTabSz="685864"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9216112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8"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5"/>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2648144774"/>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362"/>
            <a:endParaRPr lang="en-US" sz="1800">
              <a:solidFill>
                <a:srgbClr val="292929"/>
              </a:solidFill>
            </a:endParaRPr>
          </a:p>
        </p:txBody>
      </p:sp>
    </p:spTree>
    <p:extLst>
      <p:ext uri="{BB962C8B-B14F-4D97-AF65-F5344CB8AC3E}">
        <p14:creationId xmlns:p14="http://schemas.microsoft.com/office/powerpoint/2010/main" val="1722988449"/>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198"/>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grpSp>
    </p:spTree>
    <p:extLst>
      <p:ext uri="{BB962C8B-B14F-4D97-AF65-F5344CB8AC3E}">
        <p14:creationId xmlns:p14="http://schemas.microsoft.com/office/powerpoint/2010/main" val="3587035544"/>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3"/>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4074520140"/>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04"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3220491847"/>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7"/>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6"/>
            <a:ext cx="1880410" cy="218515"/>
          </a:xfrm>
          <a:prstGeom prst="rect">
            <a:avLst/>
          </a:prstGeom>
        </p:spPr>
      </p:pic>
    </p:spTree>
    <p:extLst>
      <p:ext uri="{BB962C8B-B14F-4D97-AF65-F5344CB8AC3E}">
        <p14:creationId xmlns:p14="http://schemas.microsoft.com/office/powerpoint/2010/main" val="3076920181"/>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0"/>
            <a:ext cx="8382000" cy="311613"/>
          </a:xfrm>
          <a:prstGeom prst="rect">
            <a:avLst/>
          </a:prstGeom>
          <a:noFill/>
          <a:ln w="12700">
            <a:noFill/>
            <a:miter lim="800000"/>
            <a:headEnd type="none" w="sm" len="sm"/>
            <a:tailEnd type="none" w="sm" len="sm"/>
          </a:ln>
          <a:effectLst/>
        </p:spPr>
        <p:txBody>
          <a:bodyPr vert="horz" wrap="square" lIns="68578" tIns="34289" rIns="68578" bIns="34289" numCol="1" anchor="t" anchorCtr="0" compatLnSpc="1">
            <a:prstTxWarp prst="textNoShape">
              <a:avLst/>
            </a:prstTxWarp>
            <a:spAutoFit/>
          </a:bodyPr>
          <a:lstStyle/>
          <a:p>
            <a:pPr algn="ctr" defTabSz="685666"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666"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901704906"/>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50"/>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8"/>
            <a:ext cx="1197051" cy="201275"/>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4113213514"/>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0548699"/>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11" tIns="57155" rIns="114311" bIns="5715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4625129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6" tIns="34283" rIns="68566" bIns="34283" numCol="1" anchor="t" anchorCtr="0" compatLnSpc="1">
            <a:prstTxWarp prst="textNoShape">
              <a:avLst/>
            </a:prstTxWarp>
            <a:spAutoFit/>
          </a:bodyPr>
          <a:lstStyle/>
          <a:p>
            <a:pPr algn="ctr" defTabSz="685552" eaLnBrk="0" hangingPunct="0"/>
            <a:r>
              <a:rPr lang="en-US" sz="500" dirty="0">
                <a:solidFill>
                  <a:schemeClr val="bg1">
                    <a:alpha val="99000"/>
                  </a:schemeClr>
                </a:solidFill>
                <a:latin typeface="Segoe UI" pitchFamily="34" charset="0"/>
                <a:cs typeface="Arial" charset="0"/>
              </a:rPr>
              <a:t>© </a:t>
            </a:r>
            <a:r>
              <a:rPr lang="en-US" sz="500" dirty="0" smtClean="0">
                <a:solidFill>
                  <a:schemeClr val="bg1">
                    <a:alpha val="99000"/>
                  </a:schemeClr>
                </a:solidFill>
                <a:latin typeface="Segoe UI" pitchFamily="34" charset="0"/>
                <a:cs typeface="Arial" charset="0"/>
              </a:rPr>
              <a:t>2011 Microsoft </a:t>
            </a:r>
            <a:r>
              <a:rPr lang="en-US" sz="5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685552" eaLnBrk="0" hangingPunct="0"/>
            <a:r>
              <a:rPr lang="en-US" sz="5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a:t>
            </a:r>
            <a:r>
              <a:rPr lang="en-US" sz="500" dirty="0" smtClean="0">
                <a:solidFill>
                  <a:schemeClr val="bg1">
                    <a:alpha val="99000"/>
                  </a:schemeClr>
                </a:solidFill>
                <a:latin typeface="Segoe UI" pitchFamily="34" charset="0"/>
                <a:cs typeface="Arial" charset="0"/>
              </a:rPr>
              <a:t>. Because </a:t>
            </a:r>
            <a:r>
              <a:rPr lang="en-US" sz="500" dirty="0">
                <a:solidFill>
                  <a:schemeClr val="bg1">
                    <a:alpha val="99000"/>
                  </a:schemeClr>
                </a:solidFill>
                <a:latin typeface="Segoe UI" pitchFamily="34" charset="0"/>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500" dirty="0" smtClean="0">
                <a:solidFill>
                  <a:schemeClr val="bg1">
                    <a:alpha val="99000"/>
                  </a:schemeClr>
                </a:solidFill>
                <a:latin typeface="Segoe UI" pitchFamily="34" charset="0"/>
                <a:cs typeface="Arial" charset="0"/>
              </a:rPr>
              <a:t>. MICROSOFT </a:t>
            </a:r>
            <a:r>
              <a:rPr lang="en-US" sz="5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33753"/>
          </a:xfrm>
        </p:spPr>
        <p:txBody>
          <a:bodyPr/>
          <a:lstStyle>
            <a:lvl1pPr marL="345267" indent="-345267">
              <a:buClr>
                <a:srgbClr val="FFFFFF"/>
              </a:buClr>
              <a:buSzPct val="70000"/>
              <a:buFontTx/>
              <a:buBlip>
                <a:blip r:embed="rId2"/>
              </a:buBlip>
              <a:defRPr>
                <a:gradFill>
                  <a:gsLst>
                    <a:gs pos="0">
                      <a:srgbClr val="FFFFFF"/>
                    </a:gs>
                    <a:gs pos="86000">
                      <a:srgbClr val="FFFFFF"/>
                    </a:gs>
                  </a:gsLst>
                  <a:lin ang="5400000" scaled="0"/>
                </a:gradFill>
              </a:defRPr>
            </a:lvl1pPr>
            <a:lvl2pPr marL="641726" indent="-296458">
              <a:buClr>
                <a:srgbClr val="FFFFFF"/>
              </a:buClr>
              <a:buSzPct val="70000"/>
              <a:buFontTx/>
              <a:buBlip>
                <a:blip r:embed="rId2"/>
              </a:buBlip>
              <a:defRPr>
                <a:gradFill>
                  <a:gsLst>
                    <a:gs pos="0">
                      <a:srgbClr val="FFFFFF"/>
                    </a:gs>
                    <a:gs pos="86000">
                      <a:srgbClr val="FFFFFF"/>
                    </a:gs>
                  </a:gsLst>
                  <a:lin ang="5400000" scaled="0"/>
                </a:gradFill>
              </a:defRPr>
            </a:lvl2pPr>
            <a:lvl3pPr marL="944136" indent="-302410">
              <a:buClr>
                <a:srgbClr val="FFFFFF"/>
              </a:buClr>
              <a:buSzPct val="70000"/>
              <a:buFontTx/>
              <a:buBlip>
                <a:blip r:embed="rId2"/>
              </a:buBlip>
              <a:defRPr>
                <a:gradFill>
                  <a:gsLst>
                    <a:gs pos="0">
                      <a:srgbClr val="FFFFFF"/>
                    </a:gs>
                    <a:gs pos="86000">
                      <a:srgbClr val="FFFFFF"/>
                    </a:gs>
                  </a:gsLst>
                  <a:lin ang="5400000" scaled="0"/>
                </a:gradFill>
              </a:defRPr>
            </a:lvl3pPr>
            <a:lvl4pPr marL="1203679" indent="-259547">
              <a:buClr>
                <a:srgbClr val="FFFFFF"/>
              </a:buClr>
              <a:buSzPct val="70000"/>
              <a:buFontTx/>
              <a:buBlip>
                <a:blip r:embed="rId2"/>
              </a:buBlip>
              <a:defRPr>
                <a:gradFill>
                  <a:gsLst>
                    <a:gs pos="0">
                      <a:srgbClr val="FFFFFF"/>
                    </a:gs>
                    <a:gs pos="86000">
                      <a:srgbClr val="FFFFFF"/>
                    </a:gs>
                  </a:gsLst>
                  <a:lin ang="5400000" scaled="0"/>
                </a:gradFill>
              </a:defRPr>
            </a:lvl4pPr>
            <a:lvl5pPr marL="1456087" indent="-252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33753"/>
          </a:xfrm>
        </p:spPr>
        <p:txBody>
          <a:bodyPr/>
          <a:lstStyle>
            <a:lvl1pPr marL="345267" indent="-345267">
              <a:buClr>
                <a:srgbClr val="FFFFFF"/>
              </a:buClr>
              <a:buSzPct val="70000"/>
              <a:buFontTx/>
              <a:buBlip>
                <a:blip r:embed="rId2"/>
              </a:buBlip>
              <a:defRPr>
                <a:gradFill>
                  <a:gsLst>
                    <a:gs pos="0">
                      <a:srgbClr val="FFFFFF"/>
                    </a:gs>
                    <a:gs pos="86000">
                      <a:srgbClr val="FFFFFF"/>
                    </a:gs>
                  </a:gsLst>
                  <a:lin ang="5400000" scaled="0"/>
                </a:gradFill>
              </a:defRPr>
            </a:lvl1pPr>
            <a:lvl2pPr marL="641726" indent="-296458">
              <a:buClr>
                <a:srgbClr val="FFFFFF"/>
              </a:buClr>
              <a:buSzPct val="70000"/>
              <a:buFontTx/>
              <a:buBlip>
                <a:blip r:embed="rId2"/>
              </a:buBlip>
              <a:defRPr>
                <a:gradFill>
                  <a:gsLst>
                    <a:gs pos="0">
                      <a:srgbClr val="FFFFFF"/>
                    </a:gs>
                    <a:gs pos="86000">
                      <a:srgbClr val="FFFFFF"/>
                    </a:gs>
                  </a:gsLst>
                  <a:lin ang="5400000" scaled="0"/>
                </a:gradFill>
              </a:defRPr>
            </a:lvl2pPr>
            <a:lvl3pPr marL="944136" indent="-302410">
              <a:buClr>
                <a:srgbClr val="FFFFFF"/>
              </a:buClr>
              <a:buSzPct val="70000"/>
              <a:buFontTx/>
              <a:buBlip>
                <a:blip r:embed="rId2"/>
              </a:buBlip>
              <a:defRPr>
                <a:gradFill>
                  <a:gsLst>
                    <a:gs pos="0">
                      <a:srgbClr val="FFFFFF"/>
                    </a:gs>
                    <a:gs pos="86000">
                      <a:srgbClr val="FFFFFF"/>
                    </a:gs>
                  </a:gsLst>
                  <a:lin ang="5400000" scaled="0"/>
                </a:gradFill>
              </a:defRPr>
            </a:lvl3pPr>
            <a:lvl4pPr marL="1203679" indent="-259547">
              <a:buClr>
                <a:srgbClr val="FFFFFF"/>
              </a:buClr>
              <a:buSzPct val="70000"/>
              <a:buFontTx/>
              <a:buBlip>
                <a:blip r:embed="rId2"/>
              </a:buBlip>
              <a:defRPr>
                <a:gradFill>
                  <a:gsLst>
                    <a:gs pos="0">
                      <a:srgbClr val="FFFFFF"/>
                    </a:gs>
                    <a:gs pos="86000">
                      <a:srgbClr val="FFFFFF"/>
                    </a:gs>
                  </a:gsLst>
                  <a:lin ang="5400000" scaled="0"/>
                </a:gradFill>
              </a:defRPr>
            </a:lvl4pPr>
            <a:lvl5pPr marL="1456087" indent="-252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91" tIns="57143" rIns="114291" bIns="57143"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62992"/>
            <a:ext cx="8363938" cy="782265"/>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36" indent="-3024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9" indent="-2595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87" indent="-2524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93004507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7534" y="2125981"/>
            <a:ext cx="8368939" cy="914096"/>
          </a:xfrm>
        </p:spPr>
        <p:txBody>
          <a:bodyPr anchor="b"/>
          <a:lstStyle>
            <a:lvl1pPr marL="0" indent="0">
              <a:lnSpc>
                <a:spcPct val="100000"/>
              </a:lnSpc>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23264"/>
            <a:ext cx="5636696" cy="332399"/>
          </a:xfrm>
        </p:spPr>
        <p:txBody>
          <a:bodyPr/>
          <a:lstStyle>
            <a:lvl1pPr marL="0" indent="0">
              <a:lnSpc>
                <a:spcPct val="100000"/>
              </a:lnSpc>
              <a:buNone/>
              <a:defRPr lang="en-US" sz="2400" kern="1200" spc="-75" baseline="0" dirty="0">
                <a:solidFill>
                  <a:schemeClr val="bg1">
                    <a:alpha val="99000"/>
                  </a:schemeClr>
                </a:solidFill>
                <a:latin typeface="+mj-lt"/>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2"/>
            <a:ext cx="1197051" cy="201275"/>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387534" y="1268020"/>
            <a:ext cx="8368939" cy="1410643"/>
          </a:xfrm>
        </p:spPr>
        <p:txBody>
          <a:bodyPr/>
          <a:lstStyle>
            <a:lvl1pPr>
              <a:defRPr sz="1800"/>
            </a:lvl1pPr>
            <a:lvl2pPr>
              <a:defRPr sz="1500"/>
            </a:lvl2pPr>
            <a:lvl3pPr>
              <a:defRPr sz="14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7534" y="1271591"/>
            <a:ext cx="8368939" cy="1410643"/>
          </a:xfrm>
        </p:spPr>
        <p:txBody>
          <a:bodyPr/>
          <a:lstStyle>
            <a:lvl1pPr>
              <a:lnSpc>
                <a:spcPct val="100000"/>
              </a:lnSpc>
              <a:defRPr sz="1800"/>
            </a:lvl1pPr>
            <a:lvl2pPr>
              <a:lnSpc>
                <a:spcPct val="100000"/>
              </a:lnSpc>
              <a:defRPr sz="1500"/>
            </a:lvl2pPr>
            <a:lvl3pPr>
              <a:lnSpc>
                <a:spcPct val="100000"/>
              </a:lnSpc>
              <a:defRPr sz="1400"/>
            </a:lvl3pPr>
            <a:lvl4pPr>
              <a:lnSpc>
                <a:spcPct val="100000"/>
              </a:lnSpc>
              <a:defRPr sz="1400"/>
            </a:lvl4pPr>
            <a:lvl5pPr>
              <a:lnSpc>
                <a:spcPct val="100000"/>
              </a:lnSpc>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40301583"/>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0"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1" y="3478221"/>
            <a:ext cx="4091815" cy="858697"/>
          </a:xfrm>
        </p:spPr>
        <p:txBody>
          <a:bodyPr/>
          <a:lstStyle>
            <a:lvl1pPr marL="0" indent="0">
              <a:buFont typeface="Arial" pitchFamily="34" charset="0"/>
              <a:buNone/>
              <a:defRPr sz="1800">
                <a:solidFill>
                  <a:schemeClr val="bg1">
                    <a:alpha val="98000"/>
                  </a:schemeClr>
                </a:solidFill>
                <a:latin typeface="Segoe UI Light" pitchFamily="34" charset="0"/>
              </a:defRPr>
            </a:lvl1pPr>
            <a:lvl2pPr marL="345267" indent="0">
              <a:buFont typeface="Arial" pitchFamily="34" charset="0"/>
              <a:buNone/>
              <a:defRPr/>
            </a:lvl2pPr>
            <a:lvl3pPr marL="641726" indent="0">
              <a:buFont typeface="Arial" pitchFamily="34" charset="0"/>
              <a:buNone/>
              <a:defRPr/>
            </a:lvl3pPr>
            <a:lvl4pPr marL="944136" indent="0">
              <a:buFont typeface="Arial" pitchFamily="34" charset="0"/>
              <a:buNone/>
              <a:defRPr/>
            </a:lvl4pPr>
            <a:lvl5pPr marL="1203679"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9516" y="171451"/>
            <a:ext cx="1873858" cy="217754"/>
          </a:xfrm>
          <a:prstGeom prst="rect">
            <a:avLst/>
          </a:prstGeom>
        </p:spPr>
      </p:pic>
    </p:spTree>
    <p:extLst>
      <p:ext uri="{BB962C8B-B14F-4D97-AF65-F5344CB8AC3E}">
        <p14:creationId xmlns:p14="http://schemas.microsoft.com/office/powerpoint/2010/main" val="3941165863"/>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80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1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10"/>
              <a:endParaRPr lang="en-US" sz="1800">
                <a:solidFill>
                  <a:srgbClr val="292929"/>
                </a:solidFill>
              </a:endParaRPr>
            </a:p>
          </p:txBody>
        </p:sp>
      </p:grpSp>
    </p:spTree>
    <p:extLst>
      <p:ext uri="{BB962C8B-B14F-4D97-AF65-F5344CB8AC3E}">
        <p14:creationId xmlns:p14="http://schemas.microsoft.com/office/powerpoint/2010/main" val="419826930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80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9"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7" tIns="34289" rIns="68577" bIns="34289" numCol="1" anchor="t" anchorCtr="0" compatLnSpc="1">
            <a:prstTxWarp prst="textNoShape">
              <a:avLst/>
            </a:prstTxWarp>
          </a:bodyPr>
          <a:lstStyle/>
          <a:p>
            <a:pPr defTabSz="914210"/>
            <a:endParaRPr lang="en-US" sz="1800">
              <a:solidFill>
                <a:srgbClr val="292929"/>
              </a:solidFill>
            </a:endParaRPr>
          </a:p>
        </p:txBody>
      </p:sp>
    </p:spTree>
    <p:extLst>
      <p:ext uri="{BB962C8B-B14F-4D97-AF65-F5344CB8AC3E}">
        <p14:creationId xmlns:p14="http://schemas.microsoft.com/office/powerpoint/2010/main" val="3034841818"/>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80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202"/>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1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1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1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1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10"/>
              <a:endParaRPr lang="en-US" sz="1200">
                <a:solidFill>
                  <a:srgbClr val="292929"/>
                </a:solidFill>
              </a:endParaRPr>
            </a:p>
          </p:txBody>
        </p:sp>
      </p:grpSp>
    </p:spTree>
    <p:extLst>
      <p:ext uri="{BB962C8B-B14F-4D97-AF65-F5344CB8AC3E}">
        <p14:creationId xmlns:p14="http://schemas.microsoft.com/office/powerpoint/2010/main" val="272816415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80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6" tIns="30863" rIns="61726" bIns="30863" numCol="1" anchor="t" anchorCtr="0" compatLnSpc="1">
            <a:prstTxWarp prst="textNoShape">
              <a:avLst/>
            </a:prstTxWarp>
          </a:bodyPr>
          <a:lstStyle/>
          <a:p>
            <a:pPr defTabSz="914210"/>
            <a:endParaRPr lang="en-US" sz="1200">
              <a:solidFill>
                <a:srgbClr val="292929"/>
              </a:solidFill>
            </a:endParaRPr>
          </a:p>
        </p:txBody>
      </p:sp>
    </p:spTree>
    <p:extLst>
      <p:ext uri="{BB962C8B-B14F-4D97-AF65-F5344CB8AC3E}">
        <p14:creationId xmlns:p14="http://schemas.microsoft.com/office/powerpoint/2010/main" val="227888271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800" b="0" i="0" u="none" strike="noStrike" kern="1200" cap="none" spc="-482" normalizeH="0" baseline="0" noProof="0" dirty="0" smtClean="0">
                <a:ln w="11430"/>
                <a:solidFill>
                  <a:schemeClr val="bg1">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8"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1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10"/>
              <a:endParaRPr lang="en-US" sz="1800">
                <a:solidFill>
                  <a:srgbClr val="292929"/>
                </a:solidFill>
              </a:endParaRPr>
            </a:p>
          </p:txBody>
        </p:sp>
      </p:grpSp>
    </p:spTree>
    <p:extLst>
      <p:ext uri="{BB962C8B-B14F-4D97-AF65-F5344CB8AC3E}">
        <p14:creationId xmlns:p14="http://schemas.microsoft.com/office/powerpoint/2010/main" val="204911068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9"/>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0"/>
            <a:ext cx="1880410" cy="218515"/>
          </a:xfrm>
          <a:prstGeom prst="rect">
            <a:avLst/>
          </a:prstGeom>
        </p:spPr>
      </p:pic>
    </p:spTree>
    <p:extLst>
      <p:ext uri="{BB962C8B-B14F-4D97-AF65-F5344CB8AC3E}">
        <p14:creationId xmlns:p14="http://schemas.microsoft.com/office/powerpoint/2010/main" val="575343729"/>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36" indent="-3024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9" indent="-2595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87" indent="-2524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0928661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87534" y="1440181"/>
            <a:ext cx="8368939" cy="2031326"/>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0"/>
            <a:ext cx="1880410" cy="218515"/>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15" indent="-257167">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67" indent="-257167">
              <a:spcBef>
                <a:spcPts val="0"/>
              </a:spcBef>
              <a:spcAft>
                <a:spcPts val="300"/>
              </a:spcAft>
              <a:buFont typeface="Arial" pitchFamily="34" charset="0"/>
              <a:buChar char="•"/>
              <a:defRPr/>
            </a:lvl5pPr>
            <a:lvl6pPr marL="775069" indent="-257167">
              <a:buFont typeface="Arial" pitchFamily="34" charset="0"/>
              <a:buChar char="•"/>
              <a:defRPr sz="1800">
                <a:gradFill>
                  <a:gsLst>
                    <a:gs pos="0">
                      <a:srgbClr val="595959"/>
                    </a:gs>
                    <a:gs pos="86000">
                      <a:srgbClr val="595959"/>
                    </a:gs>
                  </a:gsLst>
                  <a:lin ang="5400000" scaled="0"/>
                </a:gradFill>
              </a:defRPr>
            </a:lvl6pPr>
            <a:lvl7pPr marL="941754" indent="-169063">
              <a:defRPr>
                <a:gradFill>
                  <a:gsLst>
                    <a:gs pos="0">
                      <a:srgbClr val="595959"/>
                    </a:gs>
                    <a:gs pos="86000">
                      <a:srgbClr val="595959"/>
                    </a:gs>
                  </a:gsLst>
                  <a:lin ang="5400000" scaled="0"/>
                </a:gradFill>
              </a:defRPr>
            </a:lvl7pPr>
            <a:lvl8pPr marL="1115579" indent="-173824">
              <a:defRPr>
                <a:gradFill>
                  <a:gsLst>
                    <a:gs pos="0">
                      <a:srgbClr val="595959"/>
                    </a:gs>
                    <a:gs pos="86000">
                      <a:srgbClr val="595959"/>
                    </a:gs>
                  </a:gsLst>
                  <a:lin ang="5400000" scaled="0"/>
                </a:gradFill>
              </a:defRPr>
            </a:lvl8pPr>
          </a:lstStyle>
          <a:p>
            <a:pPr marL="259547" lvl="0" indent="-259547" algn="l" defTabSz="685750" rtl="0" eaLnBrk="1" latinLnBrk="0" hangingPunct="1">
              <a:lnSpc>
                <a:spcPct val="90000"/>
              </a:lnSpc>
              <a:spcBef>
                <a:spcPct val="20000"/>
              </a:spcBef>
              <a:buSzPct val="90000"/>
              <a:buFont typeface="Arial" pitchFamily="34" charset="0"/>
              <a:buChar char="•"/>
            </a:pPr>
            <a:r>
              <a:rPr lang="en-US" smtClean="0"/>
              <a:t>Click to edit Master text styles</a:t>
            </a:r>
          </a:p>
          <a:p>
            <a:pPr marL="259547" lvl="1" indent="-259547" algn="l" defTabSz="685750" rtl="0" eaLnBrk="1" latinLnBrk="0" hangingPunct="1">
              <a:lnSpc>
                <a:spcPct val="90000"/>
              </a:lnSpc>
              <a:spcBef>
                <a:spcPct val="20000"/>
              </a:spcBef>
              <a:buSzPct val="90000"/>
              <a:buFont typeface="Arial" pitchFamily="34" charset="0"/>
              <a:buChar char="•"/>
            </a:pPr>
            <a:r>
              <a:rPr lang="en-US" smtClean="0"/>
              <a:t>Second level</a:t>
            </a:r>
          </a:p>
          <a:p>
            <a:pPr marL="259547" lvl="2" indent="-259547" algn="l" defTabSz="685750" rtl="0" eaLnBrk="1" latinLnBrk="0" hangingPunct="1">
              <a:lnSpc>
                <a:spcPct val="90000"/>
              </a:lnSpc>
              <a:spcBef>
                <a:spcPct val="20000"/>
              </a:spcBef>
              <a:buSzPct val="90000"/>
              <a:buFont typeface="Arial" pitchFamily="34" charset="0"/>
              <a:buChar char="•"/>
            </a:pPr>
            <a:r>
              <a:rPr lang="en-US" smtClean="0"/>
              <a:t>Third level</a:t>
            </a:r>
          </a:p>
          <a:p>
            <a:pPr marL="259547" lvl="3" indent="-259547" algn="l" defTabSz="685750" rtl="0" eaLnBrk="1" latinLnBrk="0" hangingPunct="1">
              <a:lnSpc>
                <a:spcPct val="90000"/>
              </a:lnSpc>
              <a:spcBef>
                <a:spcPct val="20000"/>
              </a:spcBef>
              <a:buSzPct val="90000"/>
              <a:buFont typeface="Arial" pitchFamily="34" charset="0"/>
              <a:buChar char="•"/>
            </a:pPr>
            <a:r>
              <a:rPr lang="en-US" smtClean="0"/>
              <a:t>Fourth level</a:t>
            </a:r>
          </a:p>
          <a:p>
            <a:pPr marL="259547" lvl="4" indent="-259547" algn="l" defTabSz="68575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spTree>
    <p:extLst>
      <p:ext uri="{BB962C8B-B14F-4D97-AF65-F5344CB8AC3E}">
        <p14:creationId xmlns:p14="http://schemas.microsoft.com/office/powerpoint/2010/main" val="10389817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76" indent="-255976">
              <a:lnSpc>
                <a:spcPct val="90000"/>
              </a:lnSpc>
              <a:buSzPct val="80000"/>
              <a:buFont typeface="Arial" pitchFamily="34" charset="0"/>
              <a:buChar char="•"/>
              <a:defRPr sz="2400"/>
            </a:lvl1pPr>
            <a:lvl2pPr marL="470281" indent="-214305">
              <a:lnSpc>
                <a:spcPct val="90000"/>
              </a:lnSpc>
              <a:buSzPct val="80000"/>
              <a:buFont typeface="Arial" pitchFamily="34" charset="0"/>
              <a:buChar char="•"/>
              <a:defRPr sz="2100"/>
            </a:lvl2pPr>
            <a:lvl3pPr marL="685777" indent="-215496">
              <a:lnSpc>
                <a:spcPct val="90000"/>
              </a:lnSpc>
              <a:buSzPct val="80000"/>
              <a:buFont typeface="Arial" pitchFamily="34" charset="0"/>
              <a:buChar char="•"/>
              <a:defRPr sz="1800"/>
            </a:lvl3pPr>
            <a:lvl4pPr marL="1284642" indent="-169063">
              <a:lnSpc>
                <a:spcPct val="90000"/>
              </a:lnSpc>
              <a:buSzPct val="80000"/>
              <a:buFont typeface="Arial" pitchFamily="34" charset="0"/>
              <a:buChar char="•"/>
              <a:defRPr sz="1500"/>
            </a:lvl4pPr>
            <a:lvl5pPr marL="1458466" indent="-17382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86" indent="-34288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65" indent="-34288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48" indent="-25716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46" indent="-25716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09" indent="-25716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76" lvl="0" indent="-255976" algn="l" defTabSz="685750" rtl="0" eaLnBrk="1" latinLnBrk="0" hangingPunct="1">
              <a:lnSpc>
                <a:spcPct val="90000"/>
              </a:lnSpc>
              <a:spcBef>
                <a:spcPct val="20000"/>
              </a:spcBef>
              <a:buSzPct val="80000"/>
              <a:buFont typeface="Arial" pitchFamily="34" charset="0"/>
              <a:buChar char="•"/>
            </a:pPr>
            <a:r>
              <a:rPr lang="en-US" smtClean="0"/>
              <a:t>Click to edit Master text styles</a:t>
            </a:r>
          </a:p>
          <a:p>
            <a:pPr marL="255976" lvl="1" indent="-255976" algn="l" defTabSz="685750" rtl="0" eaLnBrk="1" latinLnBrk="0" hangingPunct="1">
              <a:lnSpc>
                <a:spcPct val="90000"/>
              </a:lnSpc>
              <a:spcBef>
                <a:spcPct val="20000"/>
              </a:spcBef>
              <a:buSzPct val="80000"/>
              <a:buFont typeface="Arial" pitchFamily="34" charset="0"/>
              <a:buChar char="•"/>
            </a:pPr>
            <a:r>
              <a:rPr lang="en-US" smtClean="0"/>
              <a:t>Second level</a:t>
            </a:r>
          </a:p>
          <a:p>
            <a:pPr marL="255976" lvl="2" indent="-255976" algn="l" defTabSz="685750" rtl="0" eaLnBrk="1" latinLnBrk="0" hangingPunct="1">
              <a:lnSpc>
                <a:spcPct val="90000"/>
              </a:lnSpc>
              <a:spcBef>
                <a:spcPct val="20000"/>
              </a:spcBef>
              <a:buSzPct val="80000"/>
              <a:buFont typeface="Arial" pitchFamily="34" charset="0"/>
              <a:buChar char="•"/>
            </a:pPr>
            <a:r>
              <a:rPr lang="en-US" smtClean="0"/>
              <a:t>Third level</a:t>
            </a:r>
          </a:p>
          <a:p>
            <a:pPr marL="255976" lvl="3" indent="-255976" algn="l" defTabSz="685750" rtl="0" eaLnBrk="1" latinLnBrk="0" hangingPunct="1">
              <a:lnSpc>
                <a:spcPct val="90000"/>
              </a:lnSpc>
              <a:spcBef>
                <a:spcPct val="20000"/>
              </a:spcBef>
              <a:buSzPct val="80000"/>
              <a:buFont typeface="Arial" pitchFamily="34" charset="0"/>
              <a:buChar char="•"/>
            </a:pPr>
            <a:r>
              <a:rPr lang="en-US" smtClean="0"/>
              <a:t>Fourth level</a:t>
            </a:r>
          </a:p>
          <a:p>
            <a:pPr marL="255976" lvl="4" indent="-255976" algn="l" defTabSz="685750" rtl="0" eaLnBrk="1" latinLnBrk="0" hangingPunct="1">
              <a:lnSpc>
                <a:spcPct val="90000"/>
              </a:lnSpc>
              <a:spcBef>
                <a:spcPct val="20000"/>
              </a:spcBef>
              <a:buSzPct val="80000"/>
              <a:buFont typeface="Arial" pitchFamily="34" charset="0"/>
              <a:buChar char="•"/>
            </a:pPr>
            <a:r>
              <a:rPr lang="en-US" smtClean="0"/>
              <a:t>Fifth level</a:t>
            </a:r>
            <a:endParaRPr lang="en-US" dirty="0"/>
          </a:p>
        </p:txBody>
      </p:sp>
    </p:spTree>
    <p:extLst>
      <p:ext uri="{BB962C8B-B14F-4D97-AF65-F5344CB8AC3E}">
        <p14:creationId xmlns:p14="http://schemas.microsoft.com/office/powerpoint/2010/main" val="1513549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4"/>
            <a:ext cx="4115872" cy="332399"/>
          </a:xfrm>
        </p:spPr>
        <p:txBody>
          <a:bodyPr anchor="b"/>
          <a:lstStyle>
            <a:lvl1pPr marL="0" indent="0">
              <a:lnSpc>
                <a:spcPct val="90000"/>
              </a:lnSpc>
              <a:spcBef>
                <a:spcPts val="0"/>
              </a:spcBef>
              <a:buNone/>
              <a:defRPr sz="2400" b="0">
                <a:latin typeface="Segoe UI Light" pitchFamily="34" charset="0"/>
              </a:defRPr>
            </a:lvl1pPr>
            <a:lvl2pPr marL="342874" indent="0">
              <a:buNone/>
              <a:defRPr sz="1500" b="1"/>
            </a:lvl2pPr>
            <a:lvl3pPr marL="685750" indent="0">
              <a:buNone/>
              <a:defRPr sz="1400" b="1"/>
            </a:lvl3pPr>
            <a:lvl4pPr marL="1028624" indent="0">
              <a:buNone/>
              <a:defRPr sz="1200" b="1"/>
            </a:lvl4pPr>
            <a:lvl5pPr marL="1371500" indent="0">
              <a:buNone/>
              <a:defRPr sz="1200" b="1"/>
            </a:lvl5pPr>
            <a:lvl6pPr marL="1714372" indent="0">
              <a:buNone/>
              <a:defRPr sz="1200" b="1"/>
            </a:lvl6pPr>
            <a:lvl7pPr marL="2057249" indent="0">
              <a:buNone/>
              <a:defRPr sz="1200" b="1"/>
            </a:lvl7pPr>
            <a:lvl8pPr marL="2400124" indent="0">
              <a:buNone/>
              <a:defRPr sz="1200" b="1"/>
            </a:lvl8pPr>
            <a:lvl9pPr marL="274299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410" indent="-302410">
              <a:buSzPct val="80000"/>
              <a:buFont typeface="Arial" pitchFamily="34" charset="0"/>
              <a:buChar char="•"/>
              <a:defRPr sz="2100"/>
            </a:lvl1pPr>
            <a:lvl2pPr marL="558383" indent="-241689">
              <a:buSzPct val="80000"/>
              <a:buFont typeface="Arial" pitchFamily="34" charset="0"/>
              <a:buChar char="•"/>
              <a:defRPr sz="2100"/>
            </a:lvl2pPr>
            <a:lvl3pPr marL="770309" indent="-211924" defTabSz="772691">
              <a:buSzPct val="80000"/>
              <a:buFont typeface="Arial" pitchFamily="34" charset="0"/>
              <a:buChar char="•"/>
              <a:defRPr sz="1800"/>
            </a:lvl3pPr>
            <a:lvl4pPr marL="988185" indent="-215496">
              <a:buSzPct val="80000"/>
              <a:buFont typeface="Arial" pitchFamily="34" charset="0"/>
              <a:buChar char="•"/>
              <a:defRPr sz="1500"/>
            </a:lvl4pPr>
            <a:lvl5pPr marL="1156059" indent="-167873">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4"/>
            <a:ext cx="4115872" cy="332399"/>
          </a:xfrm>
        </p:spPr>
        <p:txBody>
          <a:bodyPr anchor="b"/>
          <a:lstStyle>
            <a:lvl1pPr marL="0" indent="0">
              <a:lnSpc>
                <a:spcPct val="90000"/>
              </a:lnSpc>
              <a:spcBef>
                <a:spcPts val="0"/>
              </a:spcBef>
              <a:buNone/>
              <a:defRPr sz="2400" b="0">
                <a:latin typeface="Segoe UI Light" pitchFamily="34" charset="0"/>
              </a:defRPr>
            </a:lvl1pPr>
            <a:lvl2pPr marL="342874" indent="0">
              <a:buNone/>
              <a:defRPr sz="1500" b="1"/>
            </a:lvl2pPr>
            <a:lvl3pPr marL="685750" indent="0">
              <a:buNone/>
              <a:defRPr sz="1400" b="1"/>
            </a:lvl3pPr>
            <a:lvl4pPr marL="1028624" indent="0">
              <a:buNone/>
              <a:defRPr sz="1200" b="1"/>
            </a:lvl4pPr>
            <a:lvl5pPr marL="1371500" indent="0">
              <a:buNone/>
              <a:defRPr sz="1200" b="1"/>
            </a:lvl5pPr>
            <a:lvl6pPr marL="1714372" indent="0">
              <a:buNone/>
              <a:defRPr sz="1200" b="1"/>
            </a:lvl6pPr>
            <a:lvl7pPr marL="2057249" indent="0">
              <a:buNone/>
              <a:defRPr sz="1200" b="1"/>
            </a:lvl7pPr>
            <a:lvl8pPr marL="2400124" indent="0">
              <a:buNone/>
              <a:defRPr sz="1200" b="1"/>
            </a:lvl8pPr>
            <a:lvl9pPr marL="274299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34" indent="-222234">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86" indent="-34288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62" indent="-25716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56" indent="-25716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51" indent="-25716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56" indent="-257167">
              <a:defRPr sz="1200"/>
            </a:lvl6pPr>
            <a:lvl7pPr marL="1202492" indent="-214305">
              <a:defRPr sz="1200"/>
            </a:lvl7pPr>
            <a:lvl8pPr>
              <a:defRPr sz="1200"/>
            </a:lvl8pPr>
            <a:lvl9pPr>
              <a:defRPr sz="1200"/>
            </a:lvl9pPr>
          </a:lstStyle>
          <a:p>
            <a:pPr marL="302410" lvl="0" indent="-302410" algn="l" defTabSz="685750" rtl="0" eaLnBrk="1" latinLnBrk="0" hangingPunct="1">
              <a:lnSpc>
                <a:spcPct val="90000"/>
              </a:lnSpc>
              <a:spcBef>
                <a:spcPct val="20000"/>
              </a:spcBef>
              <a:buSzPct val="80000"/>
            </a:pPr>
            <a:r>
              <a:rPr lang="en-US" smtClean="0"/>
              <a:t>Click to edit Master text styles</a:t>
            </a:r>
          </a:p>
          <a:p>
            <a:pPr marL="302410" lvl="1" indent="-302410" algn="l" defTabSz="685750" rtl="0" eaLnBrk="1" latinLnBrk="0" hangingPunct="1">
              <a:lnSpc>
                <a:spcPct val="90000"/>
              </a:lnSpc>
              <a:spcBef>
                <a:spcPct val="20000"/>
              </a:spcBef>
              <a:buSzPct val="80000"/>
            </a:pPr>
            <a:r>
              <a:rPr lang="en-US" smtClean="0"/>
              <a:t>Second level</a:t>
            </a:r>
          </a:p>
          <a:p>
            <a:pPr marL="302410" lvl="2" indent="-302410" algn="l" defTabSz="685750" rtl="0" eaLnBrk="1" latinLnBrk="0" hangingPunct="1">
              <a:lnSpc>
                <a:spcPct val="90000"/>
              </a:lnSpc>
              <a:spcBef>
                <a:spcPct val="20000"/>
              </a:spcBef>
              <a:buSzPct val="80000"/>
            </a:pPr>
            <a:r>
              <a:rPr lang="en-US" smtClean="0"/>
              <a:t>Third level</a:t>
            </a:r>
          </a:p>
          <a:p>
            <a:pPr marL="302410" lvl="3" indent="-302410" algn="l" defTabSz="685750" rtl="0" eaLnBrk="1" latinLnBrk="0" hangingPunct="1">
              <a:lnSpc>
                <a:spcPct val="90000"/>
              </a:lnSpc>
              <a:spcBef>
                <a:spcPct val="20000"/>
              </a:spcBef>
              <a:buSzPct val="80000"/>
            </a:pPr>
            <a:r>
              <a:rPr lang="en-US" smtClean="0"/>
              <a:t>Fourth level</a:t>
            </a:r>
          </a:p>
          <a:p>
            <a:pPr marL="302410" lvl="4" indent="-302410" algn="l" defTabSz="685750"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266798179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Tree>
    <p:extLst>
      <p:ext uri="{BB962C8B-B14F-4D97-AF65-F5344CB8AC3E}">
        <p14:creationId xmlns:p14="http://schemas.microsoft.com/office/powerpoint/2010/main" val="130487818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7331326"/>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6" tIns="34283" rIns="68566" bIns="34283" numCol="1" anchor="t" anchorCtr="0" compatLnSpc="1">
            <a:prstTxWarp prst="textNoShape">
              <a:avLst/>
            </a:prstTxWarp>
            <a:spAutoFit/>
          </a:bodyPr>
          <a:lstStyle/>
          <a:p>
            <a:pPr algn="ctr" defTabSz="685552"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52"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554999545"/>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779777"/>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867797"/>
            <a:ext cx="5636696" cy="332399"/>
          </a:xfrm>
        </p:spPr>
        <p:txBody>
          <a:bodyPr/>
          <a:lstStyle>
            <a:lvl1pPr marL="0" indent="0">
              <a:buNone/>
              <a:defRPr lang="en-US" sz="2400" kern="1200" spc="-75" baseline="0" dirty="0">
                <a:solidFill>
                  <a:schemeClr val="bg1">
                    <a:alpha val="99000"/>
                  </a:schemeClr>
                </a:soli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7556322" y="4773492"/>
            <a:ext cx="1197051" cy="201275"/>
          </a:xfrm>
          <a:prstGeom prst="rect">
            <a:avLst/>
          </a:prstGeom>
          <a:noFill/>
          <a:ln>
            <a:noFill/>
          </a:ln>
        </p:spPr>
      </p:pic>
      <p:pic>
        <p:nvPicPr>
          <p:cNvPr id="27" name="Picture 2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9516" y="171451"/>
            <a:ext cx="1873858" cy="217754"/>
          </a:xfrm>
          <a:prstGeom prst="rect">
            <a:avLst/>
          </a:prstGeom>
        </p:spPr>
      </p:pic>
    </p:spTree>
    <p:extLst>
      <p:ext uri="{BB962C8B-B14F-4D97-AF65-F5344CB8AC3E}">
        <p14:creationId xmlns:p14="http://schemas.microsoft.com/office/powerpoint/2010/main" val="366669297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67" indent="-345267">
              <a:buClr>
                <a:srgbClr val="FFFFFF"/>
              </a:buClr>
              <a:buSzPct val="70000"/>
              <a:buFontTx/>
              <a:buBlip>
                <a:blip r:embed="rId2"/>
              </a:buBlip>
              <a:defRPr>
                <a:gradFill>
                  <a:gsLst>
                    <a:gs pos="0">
                      <a:srgbClr val="FFFFFF"/>
                    </a:gs>
                    <a:gs pos="86000">
                      <a:srgbClr val="FFFFFF"/>
                    </a:gs>
                  </a:gsLst>
                  <a:lin ang="5400000" scaled="0"/>
                </a:gradFill>
              </a:defRPr>
            </a:lvl1pPr>
            <a:lvl2pPr marL="641726" indent="-296458">
              <a:buClr>
                <a:srgbClr val="FFFFFF"/>
              </a:buClr>
              <a:buSzPct val="70000"/>
              <a:buFontTx/>
              <a:buBlip>
                <a:blip r:embed="rId2"/>
              </a:buBlip>
              <a:defRPr>
                <a:gradFill>
                  <a:gsLst>
                    <a:gs pos="0">
                      <a:srgbClr val="FFFFFF"/>
                    </a:gs>
                    <a:gs pos="86000">
                      <a:srgbClr val="FFFFFF"/>
                    </a:gs>
                  </a:gsLst>
                  <a:lin ang="5400000" scaled="0"/>
                </a:gradFill>
              </a:defRPr>
            </a:lvl2pPr>
            <a:lvl3pPr marL="944136" indent="-302410">
              <a:buClr>
                <a:srgbClr val="FFFFFF"/>
              </a:buClr>
              <a:buSzPct val="70000"/>
              <a:buFontTx/>
              <a:buBlip>
                <a:blip r:embed="rId2"/>
              </a:buBlip>
              <a:defRPr>
                <a:gradFill>
                  <a:gsLst>
                    <a:gs pos="0">
                      <a:srgbClr val="FFFFFF"/>
                    </a:gs>
                    <a:gs pos="86000">
                      <a:srgbClr val="FFFFFF"/>
                    </a:gs>
                  </a:gsLst>
                  <a:lin ang="5400000" scaled="0"/>
                </a:gradFill>
              </a:defRPr>
            </a:lvl3pPr>
            <a:lvl4pPr marL="1203679" indent="-259547">
              <a:buClr>
                <a:srgbClr val="FFFFFF"/>
              </a:buClr>
              <a:buSzPct val="70000"/>
              <a:buFontTx/>
              <a:buBlip>
                <a:blip r:embed="rId2"/>
              </a:buBlip>
              <a:defRPr>
                <a:gradFill>
                  <a:gsLst>
                    <a:gs pos="0">
                      <a:srgbClr val="FFFFFF"/>
                    </a:gs>
                    <a:gs pos="86000">
                      <a:srgbClr val="FFFFFF"/>
                    </a:gs>
                  </a:gsLst>
                  <a:lin ang="5400000" scaled="0"/>
                </a:gradFill>
              </a:defRPr>
            </a:lvl4pPr>
            <a:lvl5pPr marL="1456087" indent="-252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4332932"/>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67" indent="-345267">
              <a:buClr>
                <a:srgbClr val="FFFFFF"/>
              </a:buClr>
              <a:buSzPct val="70000"/>
              <a:buFontTx/>
              <a:buBlip>
                <a:blip r:embed="rId2"/>
              </a:buBlip>
              <a:defRPr>
                <a:gradFill>
                  <a:gsLst>
                    <a:gs pos="0">
                      <a:srgbClr val="FFFFFF"/>
                    </a:gs>
                    <a:gs pos="86000">
                      <a:srgbClr val="FFFFFF"/>
                    </a:gs>
                  </a:gsLst>
                  <a:lin ang="5400000" scaled="0"/>
                </a:gradFill>
              </a:defRPr>
            </a:lvl1pPr>
            <a:lvl2pPr marL="641726" indent="-296458">
              <a:buClr>
                <a:srgbClr val="FFFFFF"/>
              </a:buClr>
              <a:buSzPct val="70000"/>
              <a:buFontTx/>
              <a:buBlip>
                <a:blip r:embed="rId2"/>
              </a:buBlip>
              <a:defRPr>
                <a:gradFill>
                  <a:gsLst>
                    <a:gs pos="0">
                      <a:srgbClr val="FFFFFF"/>
                    </a:gs>
                    <a:gs pos="86000">
                      <a:srgbClr val="FFFFFF"/>
                    </a:gs>
                  </a:gsLst>
                  <a:lin ang="5400000" scaled="0"/>
                </a:gradFill>
              </a:defRPr>
            </a:lvl2pPr>
            <a:lvl3pPr marL="944136" indent="-302410">
              <a:buClr>
                <a:srgbClr val="FFFFFF"/>
              </a:buClr>
              <a:buSzPct val="70000"/>
              <a:buFontTx/>
              <a:buBlip>
                <a:blip r:embed="rId2"/>
              </a:buBlip>
              <a:defRPr>
                <a:gradFill>
                  <a:gsLst>
                    <a:gs pos="0">
                      <a:srgbClr val="FFFFFF"/>
                    </a:gs>
                    <a:gs pos="86000">
                      <a:srgbClr val="FFFFFF"/>
                    </a:gs>
                  </a:gsLst>
                  <a:lin ang="5400000" scaled="0"/>
                </a:gradFill>
              </a:defRPr>
            </a:lvl3pPr>
            <a:lvl4pPr marL="1203679" indent="-259547">
              <a:buClr>
                <a:srgbClr val="FFFFFF"/>
              </a:buClr>
              <a:buSzPct val="70000"/>
              <a:buFontTx/>
              <a:buBlip>
                <a:blip r:embed="rId2"/>
              </a:buBlip>
              <a:defRPr>
                <a:gradFill>
                  <a:gsLst>
                    <a:gs pos="0">
                      <a:srgbClr val="FFFFFF"/>
                    </a:gs>
                    <a:gs pos="86000">
                      <a:srgbClr val="FFFFFF"/>
                    </a:gs>
                  </a:gsLst>
                  <a:lin ang="5400000" scaled="0"/>
                </a:gradFill>
              </a:defRPr>
            </a:lvl4pPr>
            <a:lvl5pPr marL="1456087" indent="-252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91" tIns="57143" rIns="114291" bIns="57143"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24375810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64030425"/>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0"/>
            <a:ext cx="5210341" cy="931409"/>
          </a:xfrm>
        </p:spPr>
        <p:txBody>
          <a:bodyPr lIns="137154" tIns="137154" anchor="ctr" anchorCtr="0"/>
          <a:lstStyle>
            <a:lvl1pPr marL="430992" indent="-42861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47" indent="-257167">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750" rtl="0" eaLnBrk="1" latinLnBrk="0" hangingPunct="1">
              <a:lnSpc>
                <a:spcPct val="90000"/>
              </a:lnSpc>
              <a:spcBef>
                <a:spcPts val="0"/>
              </a:spcBef>
              <a:spcAft>
                <a:spcPts val="675"/>
              </a:spcAft>
              <a:buSzPct val="80000"/>
            </a:pPr>
            <a:r>
              <a:rPr lang="en-US" smtClean="0"/>
              <a:t>Click to edit Master text styles</a:t>
            </a:r>
          </a:p>
          <a:p>
            <a:pPr marL="2382" lvl="1" indent="0" algn="l" defTabSz="685750"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6" tIns="30863" rIns="61726" bIns="30863" numCol="1" anchor="t" anchorCtr="0" compatLnSpc="1">
            <a:prstTxWarp prst="textNoShape">
              <a:avLst/>
            </a:prstTxWarp>
          </a:bodyPr>
          <a:lstStyle/>
          <a:p>
            <a:pPr lvl="0" defTabSz="914210"/>
            <a:endParaRPr lang="en-US" sz="12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4837317"/>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6946138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99378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69305796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06402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14724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91" tIns="57143" rIns="114291" bIns="57143"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4754427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68123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Color 1 Layout">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8"/>
            <a:ext cx="8423524" cy="914096"/>
          </a:xfrm>
        </p:spPr>
        <p:txBody>
          <a:bodyPr/>
          <a:lstStyle>
            <a:lvl1pPr marL="0" indent="0">
              <a:buNone/>
              <a:defRPr sz="6600"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7"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5" y="4730262"/>
            <a:ext cx="1402601" cy="235836"/>
          </a:xfrm>
          <a:prstGeom prst="rect">
            <a:avLst/>
          </a:prstGeom>
          <a:noFill/>
          <a:ln>
            <a:noFill/>
          </a:ln>
        </p:spPr>
      </p:pic>
      <p:sp>
        <p:nvSpPr>
          <p:cNvPr id="9" name="Text Placeholder 8"/>
          <p:cNvSpPr>
            <a:spLocks noGrp="1"/>
          </p:cNvSpPr>
          <p:nvPr>
            <p:ph type="body" sz="quarter" idx="11" hasCustomPrompt="1"/>
          </p:nvPr>
        </p:nvSpPr>
        <p:spPr>
          <a:xfrm>
            <a:off x="384673" y="2414378"/>
            <a:ext cx="5636696" cy="332399"/>
          </a:xfrm>
        </p:spPr>
        <p:txBody>
          <a:bodyPr/>
          <a:lstStyle>
            <a:lvl1pPr marL="0" indent="0">
              <a:buNone/>
              <a:defRPr spc="-75" baseline="0">
                <a:gradFill>
                  <a:gsLst>
                    <a:gs pos="0">
                      <a:schemeClr val="tx1"/>
                    </a:gs>
                    <a:gs pos="100000">
                      <a:schemeClr val="tx1"/>
                    </a:gs>
                  </a:gsLst>
                  <a:lin ang="5400000" scaled="0"/>
                </a:gradFill>
                <a:latin typeface="Segoe UI Light" pitchFamily="34" charset="0"/>
              </a:defRPr>
            </a:lvl1pPr>
          </a:lstStyle>
          <a:p>
            <a:pPr lvl="0"/>
            <a:r>
              <a:rPr lang="en-US" dirty="0" smtClean="0"/>
              <a:t>Speaker Title</a:t>
            </a:r>
            <a:endParaRPr lang="en-US" dirty="0"/>
          </a:p>
        </p:txBody>
      </p:sp>
    </p:spTree>
    <p:extLst>
      <p:ext uri="{BB962C8B-B14F-4D97-AF65-F5344CB8AC3E}">
        <p14:creationId xmlns:p14="http://schemas.microsoft.com/office/powerpoint/2010/main" val="111387339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336007"/>
            <a:ext cx="8423524" cy="623248"/>
          </a:xfrm>
        </p:spPr>
        <p:txBody>
          <a:bodyPr/>
          <a:lstStyle>
            <a:lvl1pPr marL="0" indent="0">
              <a:buNone/>
              <a:defRPr lang="en-US" sz="45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5" y="4730262"/>
            <a:ext cx="1402601" cy="235836"/>
          </a:xfrm>
          <a:prstGeom prst="rect">
            <a:avLst/>
          </a:prstGeom>
          <a:noFill/>
          <a:ln>
            <a:noFill/>
          </a:ln>
        </p:spPr>
      </p:pic>
      <p:sp>
        <p:nvSpPr>
          <p:cNvPr id="4" name="Text Placeholder 8"/>
          <p:cNvSpPr>
            <a:spLocks noGrp="1"/>
          </p:cNvSpPr>
          <p:nvPr>
            <p:ph type="body" sz="quarter" idx="11" hasCustomPrompt="1"/>
          </p:nvPr>
        </p:nvSpPr>
        <p:spPr>
          <a:xfrm>
            <a:off x="422782" y="1690478"/>
            <a:ext cx="7713687"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Sub-section phrase</a:t>
            </a:r>
            <a:endParaRPr lang="en-US" dirty="0"/>
          </a:p>
        </p:txBody>
      </p:sp>
    </p:spTree>
    <p:extLst>
      <p:ext uri="{BB962C8B-B14F-4D97-AF65-F5344CB8AC3E}">
        <p14:creationId xmlns:p14="http://schemas.microsoft.com/office/powerpoint/2010/main" val="1436323942"/>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4" name="Content Placeholder 3"/>
          <p:cNvSpPr>
            <a:spLocks noGrp="1"/>
          </p:cNvSpPr>
          <p:nvPr>
            <p:ph sz="quarter" idx="10"/>
          </p:nvPr>
        </p:nvSpPr>
        <p:spPr>
          <a:xfrm>
            <a:off x="389440" y="1097758"/>
            <a:ext cx="8368939" cy="721352"/>
          </a:xfrm>
        </p:spPr>
        <p:txBody>
          <a:bodyPr>
            <a:spAutoFit/>
          </a:bodyPr>
          <a:lstStyle>
            <a:lvl1pPr marL="0" indent="0">
              <a:buFontTx/>
              <a:buNone/>
              <a:defRPr sz="3000" spc="-75" baseline="0">
                <a:latin typeface="Segoe UI Light" pitchFamily="34" charset="0"/>
              </a:defRPr>
            </a:lvl1pPr>
            <a:lvl2pPr marL="2382" indent="0">
              <a:buFontTx/>
              <a:buNone/>
              <a:defRPr sz="1500" spc="-38"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11836946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Blank Color 1 Layout">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8"/>
            <a:ext cx="8423524" cy="914096"/>
          </a:xfrm>
        </p:spPr>
        <p:txBody>
          <a:bodyPr/>
          <a:lstStyle>
            <a:lvl1pPr marL="0" indent="0">
              <a:buNone/>
              <a:defRPr sz="6600" i="0" spc="-75" baseline="0">
                <a:gradFill>
                  <a:gsLst>
                    <a:gs pos="0">
                      <a:schemeClr val="tx1"/>
                    </a:gs>
                    <a:gs pos="100000">
                      <a:schemeClr val="tx1"/>
                    </a:gs>
                  </a:gsLst>
                  <a:lin ang="5400000" scaled="0"/>
                </a:gradFill>
                <a:latin typeface="Segoe UI Light" pitchFamily="34" charset="0"/>
              </a:defRPr>
            </a:lvl1pPr>
          </a:lstStyle>
          <a:p>
            <a:pPr lvl="0"/>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5" y="4730262"/>
            <a:ext cx="1402601" cy="235836"/>
          </a:xfrm>
          <a:prstGeom prst="rect">
            <a:avLst/>
          </a:prstGeom>
          <a:noFill/>
          <a:ln>
            <a:noFill/>
          </a:ln>
        </p:spPr>
      </p:pic>
      <p:sp>
        <p:nvSpPr>
          <p:cNvPr id="4" name="Text Placeholder 8"/>
          <p:cNvSpPr>
            <a:spLocks noGrp="1"/>
          </p:cNvSpPr>
          <p:nvPr>
            <p:ph type="body" sz="quarter" idx="11" hasCustomPrompt="1"/>
          </p:nvPr>
        </p:nvSpPr>
        <p:spPr>
          <a:xfrm>
            <a:off x="384673" y="2414378"/>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59280402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Blank Color Sub-Section Title">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336007"/>
            <a:ext cx="8423524" cy="623248"/>
          </a:xfrm>
        </p:spPr>
        <p:txBody>
          <a:bodyPr/>
          <a:lstStyle>
            <a:lvl1pPr marL="0" indent="0">
              <a:buNone/>
              <a:defRPr lang="en-US" sz="45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5" y="4730262"/>
            <a:ext cx="1402601" cy="235836"/>
          </a:xfrm>
          <a:prstGeom prst="rect">
            <a:avLst/>
          </a:prstGeom>
          <a:noFill/>
          <a:ln>
            <a:noFill/>
          </a:ln>
        </p:spPr>
      </p:pic>
      <p:sp>
        <p:nvSpPr>
          <p:cNvPr id="4" name="Text Placeholder 8"/>
          <p:cNvSpPr>
            <a:spLocks noGrp="1"/>
          </p:cNvSpPr>
          <p:nvPr>
            <p:ph type="body" sz="quarter" idx="11" hasCustomPrompt="1"/>
          </p:nvPr>
        </p:nvSpPr>
        <p:spPr>
          <a:xfrm>
            <a:off x="422782" y="1690478"/>
            <a:ext cx="7713687"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Sub-section phrase</a:t>
            </a:r>
            <a:endParaRPr lang="en-US" dirty="0"/>
          </a:p>
        </p:txBody>
      </p:sp>
    </p:spTree>
    <p:extLst>
      <p:ext uri="{BB962C8B-B14F-4D97-AF65-F5344CB8AC3E}">
        <p14:creationId xmlns:p14="http://schemas.microsoft.com/office/powerpoint/2010/main" val="160172680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Blank Color 1 Layout">
    <p:bg>
      <p:bgPr>
        <a:solidFill>
          <a:schemeClr val="accent3"/>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8"/>
            <a:ext cx="8423524" cy="914096"/>
          </a:xfrm>
        </p:spPr>
        <p:txBody>
          <a:bodyPr/>
          <a:lstStyle>
            <a:lvl1pPr marL="0" indent="0">
              <a:buNone/>
              <a:defRPr lang="en-US" sz="66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5" y="4730262"/>
            <a:ext cx="1402601" cy="235836"/>
          </a:xfrm>
          <a:prstGeom prst="rect">
            <a:avLst/>
          </a:prstGeom>
          <a:noFill/>
          <a:ln>
            <a:noFill/>
          </a:ln>
        </p:spPr>
      </p:pic>
      <p:sp>
        <p:nvSpPr>
          <p:cNvPr id="4" name="Text Placeholder 8"/>
          <p:cNvSpPr>
            <a:spLocks noGrp="1"/>
          </p:cNvSpPr>
          <p:nvPr>
            <p:ph type="body" sz="quarter" idx="11" hasCustomPrompt="1"/>
          </p:nvPr>
        </p:nvSpPr>
        <p:spPr>
          <a:xfrm>
            <a:off x="384673" y="2414378"/>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344528351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Blank Color 1 Layout">
    <p:bg>
      <p:bgPr>
        <a:solidFill>
          <a:schemeClr val="accent6"/>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8"/>
            <a:ext cx="8423524" cy="914096"/>
          </a:xfrm>
        </p:spPr>
        <p:txBody>
          <a:bodyPr/>
          <a:lstStyle>
            <a:lvl1pPr marL="0" indent="0">
              <a:buNone/>
              <a:defRPr lang="en-US" sz="66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5" y="4730262"/>
            <a:ext cx="1402601" cy="235836"/>
          </a:xfrm>
          <a:prstGeom prst="rect">
            <a:avLst/>
          </a:prstGeom>
          <a:noFill/>
          <a:ln>
            <a:noFill/>
          </a:ln>
        </p:spPr>
      </p:pic>
      <p:sp>
        <p:nvSpPr>
          <p:cNvPr id="4" name="Text Placeholder 8"/>
          <p:cNvSpPr>
            <a:spLocks noGrp="1"/>
          </p:cNvSpPr>
          <p:nvPr>
            <p:ph type="body" sz="quarter" idx="11" hasCustomPrompt="1"/>
          </p:nvPr>
        </p:nvSpPr>
        <p:spPr>
          <a:xfrm>
            <a:off x="384673" y="2414378"/>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151710474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1326358"/>
            <a:ext cx="8423524" cy="914096"/>
          </a:xfrm>
        </p:spPr>
        <p:txBody>
          <a:bodyPr/>
          <a:lstStyle>
            <a:lvl1pPr marL="0" indent="0">
              <a:buNone/>
              <a:defRPr lang="en-US" sz="6600" i="0" kern="1200" spc="-75"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Click to edit title style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7592535" y="4730262"/>
            <a:ext cx="1402601" cy="235836"/>
          </a:xfrm>
          <a:prstGeom prst="rect">
            <a:avLst/>
          </a:prstGeom>
          <a:noFill/>
          <a:ln>
            <a:noFill/>
          </a:ln>
        </p:spPr>
      </p:pic>
      <p:sp>
        <p:nvSpPr>
          <p:cNvPr id="4" name="Text Placeholder 8"/>
          <p:cNvSpPr>
            <a:spLocks noGrp="1"/>
          </p:cNvSpPr>
          <p:nvPr>
            <p:ph type="body" sz="quarter" idx="11" hasCustomPrompt="1"/>
          </p:nvPr>
        </p:nvSpPr>
        <p:spPr>
          <a:xfrm>
            <a:off x="384673" y="2414378"/>
            <a:ext cx="5636696" cy="332399"/>
          </a:xfrm>
        </p:spPr>
        <p:txBody>
          <a:bodyPr/>
          <a:lstStyle>
            <a:lvl1pPr marL="0" indent="0">
              <a:buNone/>
              <a:defRPr lang="en-US" sz="2400" kern="1200" spc="-75"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Speaker Title</a:t>
            </a:r>
            <a:endParaRPr lang="en-US" dirty="0"/>
          </a:p>
        </p:txBody>
      </p:sp>
    </p:spTree>
    <p:extLst>
      <p:ext uri="{BB962C8B-B14F-4D97-AF65-F5344CB8AC3E}">
        <p14:creationId xmlns:p14="http://schemas.microsoft.com/office/powerpoint/2010/main" val="2273496440"/>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959087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Color 2 Layout">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791265"/>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99971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Color Layout 4">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111896"/>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5497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389440" y="1097759"/>
            <a:ext cx="8368939" cy="1533753"/>
          </a:xfrm>
        </p:spPr>
        <p:txBody>
          <a:bodyPr>
            <a:spAutoFit/>
          </a:bodyPr>
          <a:lstStyle>
            <a:lvl1pPr marL="0" indent="0">
              <a:buFontTx/>
              <a:buNone/>
              <a:defRPr/>
            </a:lvl1pPr>
            <a:lvl2pPr marL="345267" indent="0">
              <a:buFontTx/>
              <a:buNone/>
              <a:defRPr/>
            </a:lvl2pPr>
            <a:lvl3pPr marL="685777" indent="0">
              <a:buFontTx/>
              <a:buNone/>
              <a:defRPr/>
            </a:lvl3pPr>
            <a:lvl4pPr marL="1027475" indent="0">
              <a:buFontTx/>
              <a:buNone/>
              <a:defRPr/>
            </a:lvl4pPr>
            <a:lvl5pPr marL="137750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0"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1" y="3459260"/>
            <a:ext cx="4091815" cy="858697"/>
          </a:xfrm>
        </p:spPr>
        <p:txBody>
          <a:bodyPr/>
          <a:lstStyle>
            <a:lvl1pPr marL="0" indent="0">
              <a:buFont typeface="Arial" pitchFamily="34" charset="0"/>
              <a:buNone/>
              <a:defRPr sz="1800">
                <a:solidFill>
                  <a:schemeClr val="bg1">
                    <a:alpha val="98000"/>
                  </a:schemeClr>
                </a:solidFill>
                <a:latin typeface="+mj-lt"/>
              </a:defRPr>
            </a:lvl1pPr>
            <a:lvl2pPr marL="345267" indent="0">
              <a:buFont typeface="Arial" pitchFamily="34" charset="0"/>
              <a:buNone/>
              <a:defRPr/>
            </a:lvl2pPr>
            <a:lvl3pPr marL="641726" indent="0">
              <a:buFont typeface="Arial" pitchFamily="34" charset="0"/>
              <a:buNone/>
              <a:defRPr/>
            </a:lvl3pPr>
            <a:lvl4pPr marL="944136" indent="0">
              <a:buFont typeface="Arial" pitchFamily="34" charset="0"/>
              <a:buNone/>
              <a:defRPr/>
            </a:lvl4pPr>
            <a:lvl5pPr marL="1203679"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3081517125"/>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36" indent="-3024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9" indent="-2595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87" indent="-2524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84047000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15" indent="-257167">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67" indent="-257167">
              <a:spcBef>
                <a:spcPts val="0"/>
              </a:spcBef>
              <a:spcAft>
                <a:spcPts val="300"/>
              </a:spcAft>
              <a:buFont typeface="Arial" pitchFamily="34" charset="0"/>
              <a:buChar char="•"/>
              <a:defRPr/>
            </a:lvl5pPr>
            <a:lvl6pPr marL="775069" indent="-257167">
              <a:buFont typeface="Arial" pitchFamily="34" charset="0"/>
              <a:buChar char="•"/>
              <a:defRPr sz="1800">
                <a:gradFill>
                  <a:gsLst>
                    <a:gs pos="0">
                      <a:srgbClr val="595959"/>
                    </a:gs>
                    <a:gs pos="86000">
                      <a:srgbClr val="595959"/>
                    </a:gs>
                  </a:gsLst>
                  <a:lin ang="5400000" scaled="0"/>
                </a:gradFill>
              </a:defRPr>
            </a:lvl6pPr>
            <a:lvl7pPr marL="941754" indent="-169063">
              <a:defRPr>
                <a:gradFill>
                  <a:gsLst>
                    <a:gs pos="0">
                      <a:srgbClr val="595959"/>
                    </a:gs>
                    <a:gs pos="86000">
                      <a:srgbClr val="595959"/>
                    </a:gs>
                  </a:gsLst>
                  <a:lin ang="5400000" scaled="0"/>
                </a:gradFill>
              </a:defRPr>
            </a:lvl7pPr>
            <a:lvl8pPr marL="1115579" indent="-173824">
              <a:defRPr>
                <a:gradFill>
                  <a:gsLst>
                    <a:gs pos="0">
                      <a:srgbClr val="595959"/>
                    </a:gs>
                    <a:gs pos="86000">
                      <a:srgbClr val="595959"/>
                    </a:gs>
                  </a:gsLst>
                  <a:lin ang="5400000" scaled="0"/>
                </a:gradFill>
              </a:defRPr>
            </a:lvl8pPr>
          </a:lstStyle>
          <a:p>
            <a:pPr marL="259547" lvl="0" indent="-259547" algn="l" defTabSz="685750" rtl="0" eaLnBrk="1" latinLnBrk="0" hangingPunct="1">
              <a:lnSpc>
                <a:spcPct val="90000"/>
              </a:lnSpc>
              <a:spcBef>
                <a:spcPct val="20000"/>
              </a:spcBef>
              <a:buSzPct val="90000"/>
              <a:buFont typeface="Arial" pitchFamily="34" charset="0"/>
              <a:buChar char="•"/>
            </a:pPr>
            <a:r>
              <a:rPr lang="en-US" smtClean="0"/>
              <a:t>Click to edit Master text styles</a:t>
            </a:r>
          </a:p>
          <a:p>
            <a:pPr marL="259547" lvl="1" indent="-259547" algn="l" defTabSz="685750" rtl="0" eaLnBrk="1" latinLnBrk="0" hangingPunct="1">
              <a:lnSpc>
                <a:spcPct val="90000"/>
              </a:lnSpc>
              <a:spcBef>
                <a:spcPct val="20000"/>
              </a:spcBef>
              <a:buSzPct val="90000"/>
              <a:buFont typeface="Arial" pitchFamily="34" charset="0"/>
              <a:buChar char="•"/>
            </a:pPr>
            <a:r>
              <a:rPr lang="en-US" smtClean="0"/>
              <a:t>Second level</a:t>
            </a:r>
          </a:p>
          <a:p>
            <a:pPr marL="259547" lvl="2" indent="-259547" algn="l" defTabSz="685750" rtl="0" eaLnBrk="1" latinLnBrk="0" hangingPunct="1">
              <a:lnSpc>
                <a:spcPct val="90000"/>
              </a:lnSpc>
              <a:spcBef>
                <a:spcPct val="20000"/>
              </a:spcBef>
              <a:buSzPct val="90000"/>
              <a:buFont typeface="Arial" pitchFamily="34" charset="0"/>
              <a:buChar char="•"/>
            </a:pPr>
            <a:r>
              <a:rPr lang="en-US" smtClean="0"/>
              <a:t>Third level</a:t>
            </a:r>
          </a:p>
          <a:p>
            <a:pPr marL="259547" lvl="3" indent="-259547" algn="l" defTabSz="685750" rtl="0" eaLnBrk="1" latinLnBrk="0" hangingPunct="1">
              <a:lnSpc>
                <a:spcPct val="90000"/>
              </a:lnSpc>
              <a:spcBef>
                <a:spcPct val="20000"/>
              </a:spcBef>
              <a:buSzPct val="90000"/>
              <a:buFont typeface="Arial" pitchFamily="34" charset="0"/>
              <a:buChar char="•"/>
            </a:pPr>
            <a:r>
              <a:rPr lang="en-US" smtClean="0"/>
              <a:t>Fourth level</a:t>
            </a:r>
          </a:p>
          <a:p>
            <a:pPr marL="259547" lvl="4" indent="-259547" algn="l" defTabSz="68575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234333807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76" indent="-255976">
              <a:lnSpc>
                <a:spcPct val="90000"/>
              </a:lnSpc>
              <a:buSzPct val="80000"/>
              <a:buFont typeface="Arial" pitchFamily="34" charset="0"/>
              <a:buChar char="•"/>
              <a:defRPr sz="2400"/>
            </a:lvl1pPr>
            <a:lvl2pPr marL="470281" indent="-214305">
              <a:lnSpc>
                <a:spcPct val="90000"/>
              </a:lnSpc>
              <a:buSzPct val="80000"/>
              <a:buFont typeface="Arial" pitchFamily="34" charset="0"/>
              <a:buChar char="•"/>
              <a:defRPr sz="2100"/>
            </a:lvl2pPr>
            <a:lvl3pPr marL="685777" indent="-215496">
              <a:lnSpc>
                <a:spcPct val="90000"/>
              </a:lnSpc>
              <a:buSzPct val="80000"/>
              <a:buFont typeface="Arial" pitchFamily="34" charset="0"/>
              <a:buChar char="•"/>
              <a:defRPr sz="1800"/>
            </a:lvl3pPr>
            <a:lvl4pPr marL="1284642" indent="-169063">
              <a:lnSpc>
                <a:spcPct val="90000"/>
              </a:lnSpc>
              <a:buSzPct val="80000"/>
              <a:buFont typeface="Arial" pitchFamily="34" charset="0"/>
              <a:buChar char="•"/>
              <a:defRPr sz="1500"/>
            </a:lvl4pPr>
            <a:lvl5pPr marL="1458466" indent="-17382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86" indent="-34288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65" indent="-34288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48" indent="-25716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46" indent="-25716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09" indent="-25716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76" lvl="0" indent="-255976" algn="l" defTabSz="685750" rtl="0" eaLnBrk="1" latinLnBrk="0" hangingPunct="1">
              <a:lnSpc>
                <a:spcPct val="90000"/>
              </a:lnSpc>
              <a:spcBef>
                <a:spcPct val="20000"/>
              </a:spcBef>
              <a:buSzPct val="80000"/>
              <a:buFont typeface="Arial" pitchFamily="34" charset="0"/>
              <a:buChar char="•"/>
            </a:pPr>
            <a:r>
              <a:rPr lang="en-US" smtClean="0"/>
              <a:t>Click to edit Master text styles</a:t>
            </a:r>
          </a:p>
          <a:p>
            <a:pPr marL="255976" lvl="1" indent="-255976" algn="l" defTabSz="685750" rtl="0" eaLnBrk="1" latinLnBrk="0" hangingPunct="1">
              <a:lnSpc>
                <a:spcPct val="90000"/>
              </a:lnSpc>
              <a:spcBef>
                <a:spcPct val="20000"/>
              </a:spcBef>
              <a:buSzPct val="80000"/>
              <a:buFont typeface="Arial" pitchFamily="34" charset="0"/>
              <a:buChar char="•"/>
            </a:pPr>
            <a:r>
              <a:rPr lang="en-US" smtClean="0"/>
              <a:t>Second level</a:t>
            </a:r>
          </a:p>
          <a:p>
            <a:pPr marL="255976" lvl="2" indent="-255976" algn="l" defTabSz="685750" rtl="0" eaLnBrk="1" latinLnBrk="0" hangingPunct="1">
              <a:lnSpc>
                <a:spcPct val="90000"/>
              </a:lnSpc>
              <a:spcBef>
                <a:spcPct val="20000"/>
              </a:spcBef>
              <a:buSzPct val="80000"/>
              <a:buFont typeface="Arial" pitchFamily="34" charset="0"/>
              <a:buChar char="•"/>
            </a:pPr>
            <a:r>
              <a:rPr lang="en-US" smtClean="0"/>
              <a:t>Third level</a:t>
            </a:r>
          </a:p>
          <a:p>
            <a:pPr marL="255976" lvl="3" indent="-255976" algn="l" defTabSz="685750" rtl="0" eaLnBrk="1" latinLnBrk="0" hangingPunct="1">
              <a:lnSpc>
                <a:spcPct val="90000"/>
              </a:lnSpc>
              <a:spcBef>
                <a:spcPct val="20000"/>
              </a:spcBef>
              <a:buSzPct val="80000"/>
              <a:buFont typeface="Arial" pitchFamily="34" charset="0"/>
              <a:buChar char="•"/>
            </a:pPr>
            <a:r>
              <a:rPr lang="en-US" smtClean="0"/>
              <a:t>Fourth level</a:t>
            </a:r>
          </a:p>
          <a:p>
            <a:pPr marL="255976" lvl="4" indent="-255976" algn="l" defTabSz="68575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190932003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4"/>
            <a:ext cx="4115872" cy="332399"/>
          </a:xfrm>
        </p:spPr>
        <p:txBody>
          <a:bodyPr anchor="b"/>
          <a:lstStyle>
            <a:lvl1pPr marL="0" indent="0">
              <a:lnSpc>
                <a:spcPct val="90000"/>
              </a:lnSpc>
              <a:spcBef>
                <a:spcPts val="0"/>
              </a:spcBef>
              <a:buNone/>
              <a:defRPr sz="2400" b="0">
                <a:latin typeface="Segoe UI Light" pitchFamily="34" charset="0"/>
              </a:defRPr>
            </a:lvl1pPr>
            <a:lvl2pPr marL="342874" indent="0">
              <a:buNone/>
              <a:defRPr sz="1500" b="1"/>
            </a:lvl2pPr>
            <a:lvl3pPr marL="685750" indent="0">
              <a:buNone/>
              <a:defRPr sz="1400" b="1"/>
            </a:lvl3pPr>
            <a:lvl4pPr marL="1028624" indent="0">
              <a:buNone/>
              <a:defRPr sz="1200" b="1"/>
            </a:lvl4pPr>
            <a:lvl5pPr marL="1371500" indent="0">
              <a:buNone/>
              <a:defRPr sz="1200" b="1"/>
            </a:lvl5pPr>
            <a:lvl6pPr marL="1714372" indent="0">
              <a:buNone/>
              <a:defRPr sz="1200" b="1"/>
            </a:lvl6pPr>
            <a:lvl7pPr marL="2057249" indent="0">
              <a:buNone/>
              <a:defRPr sz="1200" b="1"/>
            </a:lvl7pPr>
            <a:lvl8pPr marL="2400124" indent="0">
              <a:buNone/>
              <a:defRPr sz="1200" b="1"/>
            </a:lvl8pPr>
            <a:lvl9pPr marL="274299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410" indent="-302410">
              <a:buSzPct val="80000"/>
              <a:buFont typeface="Arial" pitchFamily="34" charset="0"/>
              <a:buChar char="•"/>
              <a:defRPr sz="2100"/>
            </a:lvl1pPr>
            <a:lvl2pPr marL="558383" indent="-241689">
              <a:buSzPct val="80000"/>
              <a:buFont typeface="Arial" pitchFamily="34" charset="0"/>
              <a:buChar char="•"/>
              <a:defRPr sz="2100"/>
            </a:lvl2pPr>
            <a:lvl3pPr marL="770309" indent="-211924" defTabSz="772691">
              <a:buSzPct val="80000"/>
              <a:buFont typeface="Arial" pitchFamily="34" charset="0"/>
              <a:buChar char="•"/>
              <a:defRPr sz="1800"/>
            </a:lvl3pPr>
            <a:lvl4pPr marL="988185" indent="-215496">
              <a:buSzPct val="80000"/>
              <a:buFont typeface="Arial" pitchFamily="34" charset="0"/>
              <a:buChar char="•"/>
              <a:defRPr sz="1500"/>
            </a:lvl4pPr>
            <a:lvl5pPr marL="1156059" indent="-167873">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4"/>
            <a:ext cx="4115872" cy="332399"/>
          </a:xfrm>
        </p:spPr>
        <p:txBody>
          <a:bodyPr anchor="b"/>
          <a:lstStyle>
            <a:lvl1pPr marL="0" indent="0">
              <a:lnSpc>
                <a:spcPct val="90000"/>
              </a:lnSpc>
              <a:spcBef>
                <a:spcPts val="0"/>
              </a:spcBef>
              <a:buNone/>
              <a:defRPr sz="2400" b="0">
                <a:latin typeface="Segoe UI Light" pitchFamily="34" charset="0"/>
              </a:defRPr>
            </a:lvl1pPr>
            <a:lvl2pPr marL="342874" indent="0">
              <a:buNone/>
              <a:defRPr sz="1500" b="1"/>
            </a:lvl2pPr>
            <a:lvl3pPr marL="685750" indent="0">
              <a:buNone/>
              <a:defRPr sz="1400" b="1"/>
            </a:lvl3pPr>
            <a:lvl4pPr marL="1028624" indent="0">
              <a:buNone/>
              <a:defRPr sz="1200" b="1"/>
            </a:lvl4pPr>
            <a:lvl5pPr marL="1371500" indent="0">
              <a:buNone/>
              <a:defRPr sz="1200" b="1"/>
            </a:lvl5pPr>
            <a:lvl6pPr marL="1714372" indent="0">
              <a:buNone/>
              <a:defRPr sz="1200" b="1"/>
            </a:lvl6pPr>
            <a:lvl7pPr marL="2057249" indent="0">
              <a:buNone/>
              <a:defRPr sz="1200" b="1"/>
            </a:lvl7pPr>
            <a:lvl8pPr marL="2400124" indent="0">
              <a:buNone/>
              <a:defRPr sz="1200" b="1"/>
            </a:lvl8pPr>
            <a:lvl9pPr marL="274299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34" indent="-222234">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86" indent="-34288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62" indent="-25716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56" indent="-25716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51" indent="-25716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56" indent="-257167">
              <a:defRPr sz="1200"/>
            </a:lvl6pPr>
            <a:lvl7pPr marL="1202492" indent="-214305">
              <a:defRPr sz="1200"/>
            </a:lvl7pPr>
            <a:lvl8pPr>
              <a:defRPr sz="1200"/>
            </a:lvl8pPr>
            <a:lvl9pPr>
              <a:defRPr sz="1200"/>
            </a:lvl9pPr>
          </a:lstStyle>
          <a:p>
            <a:pPr marL="302410" lvl="0" indent="-302410" algn="l" defTabSz="685750" rtl="0" eaLnBrk="1" latinLnBrk="0" hangingPunct="1">
              <a:lnSpc>
                <a:spcPct val="90000"/>
              </a:lnSpc>
              <a:spcBef>
                <a:spcPct val="20000"/>
              </a:spcBef>
              <a:buSzPct val="80000"/>
            </a:pPr>
            <a:r>
              <a:rPr lang="en-US" smtClean="0"/>
              <a:t>Click to edit Master text styles</a:t>
            </a:r>
          </a:p>
          <a:p>
            <a:pPr marL="302410" lvl="1" indent="-302410" algn="l" defTabSz="685750" rtl="0" eaLnBrk="1" latinLnBrk="0" hangingPunct="1">
              <a:lnSpc>
                <a:spcPct val="90000"/>
              </a:lnSpc>
              <a:spcBef>
                <a:spcPct val="20000"/>
              </a:spcBef>
              <a:buSzPct val="80000"/>
            </a:pPr>
            <a:r>
              <a:rPr lang="en-US" smtClean="0"/>
              <a:t>Second level</a:t>
            </a:r>
          </a:p>
          <a:p>
            <a:pPr marL="302410" lvl="2" indent="-302410" algn="l" defTabSz="685750" rtl="0" eaLnBrk="1" latinLnBrk="0" hangingPunct="1">
              <a:lnSpc>
                <a:spcPct val="90000"/>
              </a:lnSpc>
              <a:spcBef>
                <a:spcPct val="20000"/>
              </a:spcBef>
              <a:buSzPct val="80000"/>
            </a:pPr>
            <a:r>
              <a:rPr lang="en-US" smtClean="0"/>
              <a:t>Third level</a:t>
            </a:r>
          </a:p>
          <a:p>
            <a:pPr marL="302410" lvl="3" indent="-302410" algn="l" defTabSz="685750" rtl="0" eaLnBrk="1" latinLnBrk="0" hangingPunct="1">
              <a:lnSpc>
                <a:spcPct val="90000"/>
              </a:lnSpc>
              <a:spcBef>
                <a:spcPct val="20000"/>
              </a:spcBef>
              <a:buSzPct val="80000"/>
            </a:pPr>
            <a:r>
              <a:rPr lang="en-US" smtClean="0"/>
              <a:t>Fourth level</a:t>
            </a:r>
          </a:p>
          <a:p>
            <a:pPr marL="302410" lvl="4" indent="-302410" algn="l" defTabSz="68575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2428839511"/>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316324483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1397846704"/>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0"/>
            <a:ext cx="5210341" cy="931409"/>
          </a:xfrm>
        </p:spPr>
        <p:txBody>
          <a:bodyPr lIns="137154" tIns="137154" anchor="ctr" anchorCtr="0"/>
          <a:lstStyle>
            <a:lvl1pPr marL="430992" indent="-42861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750" rtl="0" eaLnBrk="1" latinLnBrk="0" hangingPunct="1">
              <a:lnSpc>
                <a:spcPct val="90000"/>
              </a:lnSpc>
              <a:spcBef>
                <a:spcPts val="0"/>
              </a:spcBef>
              <a:spcAft>
                <a:spcPts val="675"/>
              </a:spcAft>
              <a:buSzPct val="80000"/>
            </a:pPr>
            <a:r>
              <a:rPr lang="en-US" smtClean="0"/>
              <a:t>Click to edit Master text styles</a:t>
            </a:r>
          </a:p>
          <a:p>
            <a:pPr marL="2382" lvl="1" indent="0" algn="l" defTabSz="685750"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6" tIns="30863" rIns="61726" bIns="30863" numCol="1" anchor="t" anchorCtr="0" compatLnSpc="1">
            <a:prstTxWarp prst="textNoShape">
              <a:avLst/>
            </a:prstTxWarp>
          </a:bodyPr>
          <a:lstStyle/>
          <a:p>
            <a:pPr defTabSz="914210"/>
            <a:endParaRPr lang="en-US" sz="1200">
              <a:solidFill>
                <a:srgbClr val="292929"/>
              </a:solidFill>
            </a:endParaRPr>
          </a:p>
        </p:txBody>
      </p:sp>
    </p:spTree>
    <p:extLst>
      <p:ext uri="{BB962C8B-B14F-4D97-AF65-F5344CB8AC3E}">
        <p14:creationId xmlns:p14="http://schemas.microsoft.com/office/powerpoint/2010/main" val="127858366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10"/>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10"/>
              <a:endParaRPr lang="en-US" sz="1800">
                <a:solidFill>
                  <a:srgbClr val="292929"/>
                </a:solidFill>
              </a:endParaRPr>
            </a:p>
          </p:txBody>
        </p:sp>
      </p:grpSp>
    </p:spTree>
    <p:extLst>
      <p:ext uri="{BB962C8B-B14F-4D97-AF65-F5344CB8AC3E}">
        <p14:creationId xmlns:p14="http://schemas.microsoft.com/office/powerpoint/2010/main" val="673637245"/>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9"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7" tIns="34289" rIns="68577" bIns="34289" numCol="1" anchor="t" anchorCtr="0" compatLnSpc="1">
            <a:prstTxWarp prst="textNoShape">
              <a:avLst/>
            </a:prstTxWarp>
          </a:bodyPr>
          <a:lstStyle/>
          <a:p>
            <a:pPr defTabSz="914210"/>
            <a:endParaRPr lang="en-US" sz="1800">
              <a:solidFill>
                <a:srgbClr val="292929"/>
              </a:solidFill>
            </a:endParaRPr>
          </a:p>
        </p:txBody>
      </p:sp>
    </p:spTree>
    <p:extLst>
      <p:ext uri="{BB962C8B-B14F-4D97-AF65-F5344CB8AC3E}">
        <p14:creationId xmlns:p14="http://schemas.microsoft.com/office/powerpoint/2010/main" val="99212472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202"/>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1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1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1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1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10"/>
              <a:endParaRPr lang="en-US" sz="1200">
                <a:solidFill>
                  <a:srgbClr val="292929"/>
                </a:solidFill>
              </a:endParaRPr>
            </a:p>
          </p:txBody>
        </p:sp>
      </p:grpSp>
    </p:spTree>
    <p:extLst>
      <p:ext uri="{BB962C8B-B14F-4D97-AF65-F5344CB8AC3E}">
        <p14:creationId xmlns:p14="http://schemas.microsoft.com/office/powerpoint/2010/main" val="1339395191"/>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6360832" y="1213831"/>
            <a:ext cx="1833797" cy="223663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1726" tIns="30863" rIns="61726" bIns="30863" numCol="1" anchor="t" anchorCtr="0" compatLnSpc="1">
            <a:prstTxWarp prst="textNoShape">
              <a:avLst/>
            </a:prstTxWarp>
          </a:bodyPr>
          <a:lstStyle/>
          <a:p>
            <a:pPr defTabSz="914210"/>
            <a:endParaRPr lang="en-US" sz="1200">
              <a:solidFill>
                <a:srgbClr val="292929"/>
              </a:solidFill>
            </a:endParaRPr>
          </a:p>
        </p:txBody>
      </p:sp>
    </p:spTree>
    <p:extLst>
      <p:ext uri="{BB962C8B-B14F-4D97-AF65-F5344CB8AC3E}">
        <p14:creationId xmlns:p14="http://schemas.microsoft.com/office/powerpoint/2010/main" val="2457460770"/>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6179539" y="1526891"/>
            <a:ext cx="1945482" cy="1504269"/>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210"/>
              <a:endParaRPr lang="en-US" sz="12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210"/>
              <a:endParaRPr lang="en-US" sz="1200">
                <a:solidFill>
                  <a:srgbClr val="292929"/>
                </a:solidFill>
              </a:endParaRPr>
            </a:p>
          </p:txBody>
        </p:sp>
      </p:grpSp>
    </p:spTree>
    <p:extLst>
      <p:ext uri="{BB962C8B-B14F-4D97-AF65-F5344CB8AC3E}">
        <p14:creationId xmlns:p14="http://schemas.microsoft.com/office/powerpoint/2010/main" val="3345166618"/>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6220589"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7" tIns="34289" rIns="68577" bIns="34289" numCol="1" anchor="t" anchorCtr="0" compatLnSpc="1">
            <a:prstTxWarp prst="textNoShape">
              <a:avLst/>
            </a:prstTxWarp>
          </a:bodyPr>
          <a:lstStyle/>
          <a:p>
            <a:pPr defTabSz="914210"/>
            <a:endParaRPr lang="en-US" sz="1800">
              <a:solidFill>
                <a:srgbClr val="292929"/>
              </a:solidFill>
            </a:endParaRPr>
          </a:p>
        </p:txBody>
      </p:sp>
    </p:spTree>
    <p:extLst>
      <p:ext uri="{BB962C8B-B14F-4D97-AF65-F5344CB8AC3E}">
        <p14:creationId xmlns:p14="http://schemas.microsoft.com/office/powerpoint/2010/main" val="249298221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6" tIns="30863" rIns="61726" bIns="30863" numCol="1" anchor="t" anchorCtr="0" compatLnSpc="1">
            <a:prstTxWarp prst="textNoShape">
              <a:avLst/>
            </a:prstTxWarp>
          </a:bodyPr>
          <a:lstStyle/>
          <a:p>
            <a:pPr defTabSz="914210"/>
            <a:endParaRPr lang="en-US" sz="1200">
              <a:solidFill>
                <a:srgbClr val="292929"/>
              </a:solidFill>
            </a:endParaRPr>
          </a:p>
        </p:txBody>
      </p:sp>
    </p:spTree>
    <p:extLst>
      <p:ext uri="{BB962C8B-B14F-4D97-AF65-F5344CB8AC3E}">
        <p14:creationId xmlns:p14="http://schemas.microsoft.com/office/powerpoint/2010/main" val="62309128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8"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10"/>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10"/>
              <a:endParaRPr lang="en-US" sz="1800">
                <a:solidFill>
                  <a:srgbClr val="292929"/>
                </a:solidFill>
              </a:endParaRPr>
            </a:p>
          </p:txBody>
        </p:sp>
      </p:grpSp>
    </p:spTree>
    <p:extLst>
      <p:ext uri="{BB962C8B-B14F-4D97-AF65-F5344CB8AC3E}">
        <p14:creationId xmlns:p14="http://schemas.microsoft.com/office/powerpoint/2010/main" val="301654081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6328853" y="1645496"/>
            <a:ext cx="799008" cy="2029122"/>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210"/>
              <a:endParaRPr lang="en-US" sz="18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210"/>
              <a:endParaRPr lang="en-US" sz="1800">
                <a:solidFill>
                  <a:srgbClr val="292929"/>
                </a:solidFill>
              </a:endParaRPr>
            </a:p>
          </p:txBody>
        </p:sp>
      </p:grpSp>
      <p:grpSp>
        <p:nvGrpSpPr>
          <p:cNvPr id="15" name="Group 14"/>
          <p:cNvGrpSpPr/>
          <p:nvPr userDrawn="1"/>
        </p:nvGrpSpPr>
        <p:grpSpPr>
          <a:xfrm>
            <a:off x="7423397" y="1645496"/>
            <a:ext cx="799008" cy="2029122"/>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210"/>
              <a:endParaRPr lang="en-US" sz="18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210"/>
              <a:endParaRPr lang="en-US" sz="1800">
                <a:solidFill>
                  <a:srgbClr val="292929"/>
                </a:solidFill>
              </a:endParaRPr>
            </a:p>
          </p:txBody>
        </p:sp>
      </p:grpSp>
      <p:grpSp>
        <p:nvGrpSpPr>
          <p:cNvPr id="18" name="Group 17"/>
          <p:cNvGrpSpPr/>
          <p:nvPr userDrawn="1"/>
        </p:nvGrpSpPr>
        <p:grpSpPr>
          <a:xfrm>
            <a:off x="6796409" y="1360335"/>
            <a:ext cx="958447" cy="2434026"/>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210"/>
              <a:endParaRPr lang="en-US" sz="18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210"/>
              <a:endParaRPr lang="en-US" sz="1800">
                <a:solidFill>
                  <a:srgbClr val="292929"/>
                </a:solidFill>
              </a:endParaRPr>
            </a:p>
          </p:txBody>
        </p:sp>
      </p:grpSp>
    </p:spTree>
    <p:extLst>
      <p:ext uri="{BB962C8B-B14F-4D97-AF65-F5344CB8AC3E}">
        <p14:creationId xmlns:p14="http://schemas.microsoft.com/office/powerpoint/2010/main" val="258091286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9"/>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0"/>
            <a:ext cx="1880410" cy="218515"/>
          </a:xfrm>
          <a:prstGeom prst="rect">
            <a:avLst/>
          </a:prstGeom>
        </p:spPr>
      </p:pic>
    </p:spTree>
    <p:extLst>
      <p:ext uri="{BB962C8B-B14F-4D97-AF65-F5344CB8AC3E}">
        <p14:creationId xmlns:p14="http://schemas.microsoft.com/office/powerpoint/2010/main" val="1117993704"/>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6" tIns="34283" rIns="68566" bIns="34283" numCol="1" anchor="t" anchorCtr="0" compatLnSpc="1">
            <a:prstTxWarp prst="textNoShape">
              <a:avLst/>
            </a:prstTxWarp>
            <a:spAutoFit/>
          </a:bodyPr>
          <a:lstStyle/>
          <a:p>
            <a:pPr algn="ctr" defTabSz="685552"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52"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40028221"/>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4"/>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2"/>
            <a:ext cx="1197051" cy="201275"/>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241929466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67" indent="-345267">
              <a:buClr>
                <a:srgbClr val="FFFFFF"/>
              </a:buClr>
              <a:buSzPct val="70000"/>
              <a:buFontTx/>
              <a:buBlip>
                <a:blip r:embed="rId2"/>
              </a:buBlip>
              <a:defRPr>
                <a:gradFill>
                  <a:gsLst>
                    <a:gs pos="0">
                      <a:srgbClr val="FFFFFF"/>
                    </a:gs>
                    <a:gs pos="86000">
                      <a:srgbClr val="FFFFFF"/>
                    </a:gs>
                  </a:gsLst>
                  <a:lin ang="5400000" scaled="0"/>
                </a:gradFill>
              </a:defRPr>
            </a:lvl1pPr>
            <a:lvl2pPr marL="641726" indent="-296458">
              <a:buClr>
                <a:srgbClr val="FFFFFF"/>
              </a:buClr>
              <a:buSzPct val="70000"/>
              <a:buFontTx/>
              <a:buBlip>
                <a:blip r:embed="rId2"/>
              </a:buBlip>
              <a:defRPr>
                <a:gradFill>
                  <a:gsLst>
                    <a:gs pos="0">
                      <a:srgbClr val="FFFFFF"/>
                    </a:gs>
                    <a:gs pos="86000">
                      <a:srgbClr val="FFFFFF"/>
                    </a:gs>
                  </a:gsLst>
                  <a:lin ang="5400000" scaled="0"/>
                </a:gradFill>
              </a:defRPr>
            </a:lvl2pPr>
            <a:lvl3pPr marL="944136" indent="-302410">
              <a:buClr>
                <a:srgbClr val="FFFFFF"/>
              </a:buClr>
              <a:buSzPct val="70000"/>
              <a:buFontTx/>
              <a:buBlip>
                <a:blip r:embed="rId2"/>
              </a:buBlip>
              <a:defRPr>
                <a:gradFill>
                  <a:gsLst>
                    <a:gs pos="0">
                      <a:srgbClr val="FFFFFF"/>
                    </a:gs>
                    <a:gs pos="86000">
                      <a:srgbClr val="FFFFFF"/>
                    </a:gs>
                  </a:gsLst>
                  <a:lin ang="5400000" scaled="0"/>
                </a:gradFill>
              </a:defRPr>
            </a:lvl3pPr>
            <a:lvl4pPr marL="1203679" indent="-259547">
              <a:buClr>
                <a:srgbClr val="FFFFFF"/>
              </a:buClr>
              <a:buSzPct val="70000"/>
              <a:buFontTx/>
              <a:buBlip>
                <a:blip r:embed="rId2"/>
              </a:buBlip>
              <a:defRPr>
                <a:gradFill>
                  <a:gsLst>
                    <a:gs pos="0">
                      <a:srgbClr val="FFFFFF"/>
                    </a:gs>
                    <a:gs pos="86000">
                      <a:srgbClr val="FFFFFF"/>
                    </a:gs>
                  </a:gsLst>
                  <a:lin ang="5400000" scaled="0"/>
                </a:gradFill>
              </a:defRPr>
            </a:lvl4pPr>
            <a:lvl5pPr marL="1456087" indent="-252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7488037"/>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67" indent="-345267">
              <a:buClr>
                <a:srgbClr val="FFFFFF"/>
              </a:buClr>
              <a:buSzPct val="70000"/>
              <a:buFontTx/>
              <a:buBlip>
                <a:blip r:embed="rId2"/>
              </a:buBlip>
              <a:defRPr>
                <a:gradFill>
                  <a:gsLst>
                    <a:gs pos="0">
                      <a:srgbClr val="FFFFFF"/>
                    </a:gs>
                    <a:gs pos="86000">
                      <a:srgbClr val="FFFFFF"/>
                    </a:gs>
                  </a:gsLst>
                  <a:lin ang="5400000" scaled="0"/>
                </a:gradFill>
              </a:defRPr>
            </a:lvl1pPr>
            <a:lvl2pPr marL="641726" indent="-296458">
              <a:buClr>
                <a:srgbClr val="FFFFFF"/>
              </a:buClr>
              <a:buSzPct val="70000"/>
              <a:buFontTx/>
              <a:buBlip>
                <a:blip r:embed="rId2"/>
              </a:buBlip>
              <a:defRPr>
                <a:gradFill>
                  <a:gsLst>
                    <a:gs pos="0">
                      <a:srgbClr val="FFFFFF"/>
                    </a:gs>
                    <a:gs pos="86000">
                      <a:srgbClr val="FFFFFF"/>
                    </a:gs>
                  </a:gsLst>
                  <a:lin ang="5400000" scaled="0"/>
                </a:gradFill>
              </a:defRPr>
            </a:lvl2pPr>
            <a:lvl3pPr marL="944136" indent="-302410">
              <a:buClr>
                <a:srgbClr val="FFFFFF"/>
              </a:buClr>
              <a:buSzPct val="70000"/>
              <a:buFontTx/>
              <a:buBlip>
                <a:blip r:embed="rId2"/>
              </a:buBlip>
              <a:defRPr>
                <a:gradFill>
                  <a:gsLst>
                    <a:gs pos="0">
                      <a:srgbClr val="FFFFFF"/>
                    </a:gs>
                    <a:gs pos="86000">
                      <a:srgbClr val="FFFFFF"/>
                    </a:gs>
                  </a:gsLst>
                  <a:lin ang="5400000" scaled="0"/>
                </a:gradFill>
              </a:defRPr>
            </a:lvl3pPr>
            <a:lvl4pPr marL="1203679" indent="-259547">
              <a:buClr>
                <a:srgbClr val="FFFFFF"/>
              </a:buClr>
              <a:buSzPct val="70000"/>
              <a:buFontTx/>
              <a:buBlip>
                <a:blip r:embed="rId2"/>
              </a:buBlip>
              <a:defRPr>
                <a:gradFill>
                  <a:gsLst>
                    <a:gs pos="0">
                      <a:srgbClr val="FFFFFF"/>
                    </a:gs>
                    <a:gs pos="86000">
                      <a:srgbClr val="FFFFFF"/>
                    </a:gs>
                  </a:gsLst>
                  <a:lin ang="5400000" scaled="0"/>
                </a:gradFill>
              </a:defRPr>
            </a:lvl4pPr>
            <a:lvl5pPr marL="1456087" indent="-252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91" tIns="57143" rIns="114291" bIns="57143"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47504760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1"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2" y="3459261"/>
            <a:ext cx="4091815" cy="858697"/>
          </a:xfrm>
        </p:spPr>
        <p:txBody>
          <a:bodyPr/>
          <a:lstStyle>
            <a:lvl1pPr marL="0" indent="0">
              <a:buFont typeface="Arial" pitchFamily="34" charset="0"/>
              <a:buNone/>
              <a:defRPr sz="1800">
                <a:solidFill>
                  <a:schemeClr val="bg1">
                    <a:alpha val="98000"/>
                  </a:schemeClr>
                </a:solidFill>
                <a:latin typeface="+mj-lt"/>
              </a:defRPr>
            </a:lvl1pPr>
            <a:lvl2pPr marL="345252" indent="0">
              <a:buFont typeface="Arial" pitchFamily="34" charset="0"/>
              <a:buNone/>
              <a:defRPr/>
            </a:lvl2pPr>
            <a:lvl3pPr marL="641699" indent="0">
              <a:buFont typeface="Arial" pitchFamily="34" charset="0"/>
              <a:buNone/>
              <a:defRPr/>
            </a:lvl3pPr>
            <a:lvl4pPr marL="944097" indent="0">
              <a:buFont typeface="Arial" pitchFamily="34" charset="0"/>
              <a:buNone/>
              <a:defRPr/>
            </a:lvl4pPr>
            <a:lvl5pPr marL="1203628"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83354543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97" indent="-30239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28" indent="-259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27" indent="-2523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spTree>
    <p:extLst>
      <p:ext uri="{BB962C8B-B14F-4D97-AF65-F5344CB8AC3E}">
        <p14:creationId xmlns:p14="http://schemas.microsoft.com/office/powerpoint/2010/main" val="891668073"/>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721"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94" indent="-257156">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56" indent="-257156">
              <a:spcBef>
                <a:spcPts val="0"/>
              </a:spcBef>
              <a:spcAft>
                <a:spcPts val="300"/>
              </a:spcAft>
              <a:buFont typeface="Arial" pitchFamily="34" charset="0"/>
              <a:buChar char="•"/>
              <a:defRPr/>
            </a:lvl5pPr>
            <a:lvl6pPr marL="775036" indent="-257156">
              <a:buFont typeface="Arial" pitchFamily="34" charset="0"/>
              <a:buChar char="•"/>
              <a:defRPr sz="1800">
                <a:gradFill>
                  <a:gsLst>
                    <a:gs pos="0">
                      <a:srgbClr val="595959"/>
                    </a:gs>
                    <a:gs pos="86000">
                      <a:srgbClr val="595959"/>
                    </a:gs>
                  </a:gsLst>
                  <a:lin ang="5400000" scaled="0"/>
                </a:gradFill>
              </a:defRPr>
            </a:lvl6pPr>
            <a:lvl7pPr marL="941715" indent="-169056">
              <a:defRPr>
                <a:gradFill>
                  <a:gsLst>
                    <a:gs pos="0">
                      <a:srgbClr val="595959"/>
                    </a:gs>
                    <a:gs pos="86000">
                      <a:srgbClr val="595959"/>
                    </a:gs>
                  </a:gsLst>
                  <a:lin ang="5400000" scaled="0"/>
                </a:gradFill>
              </a:defRPr>
            </a:lvl7pPr>
            <a:lvl8pPr marL="1115532" indent="-173817">
              <a:defRPr>
                <a:gradFill>
                  <a:gsLst>
                    <a:gs pos="0">
                      <a:srgbClr val="595959"/>
                    </a:gs>
                    <a:gs pos="86000">
                      <a:srgbClr val="595959"/>
                    </a:gs>
                  </a:gsLst>
                  <a:lin ang="5400000" scaled="0"/>
                </a:gradFill>
              </a:defRPr>
            </a:lvl8pPr>
          </a:lstStyle>
          <a:p>
            <a:pPr marL="259536" lvl="0" indent="-259536" algn="l" defTabSz="685721" rtl="0" eaLnBrk="1" latinLnBrk="0" hangingPunct="1">
              <a:lnSpc>
                <a:spcPct val="90000"/>
              </a:lnSpc>
              <a:spcBef>
                <a:spcPct val="20000"/>
              </a:spcBef>
              <a:buSzPct val="90000"/>
              <a:buFont typeface="Arial" pitchFamily="34" charset="0"/>
              <a:buChar char="•"/>
            </a:pPr>
            <a:r>
              <a:rPr lang="en-US" smtClean="0"/>
              <a:t>Click to edit Master text styles</a:t>
            </a:r>
          </a:p>
          <a:p>
            <a:pPr marL="259536" lvl="1" indent="-259536" algn="l" defTabSz="685721" rtl="0" eaLnBrk="1" latinLnBrk="0" hangingPunct="1">
              <a:lnSpc>
                <a:spcPct val="90000"/>
              </a:lnSpc>
              <a:spcBef>
                <a:spcPct val="20000"/>
              </a:spcBef>
              <a:buSzPct val="90000"/>
              <a:buFont typeface="Arial" pitchFamily="34" charset="0"/>
              <a:buChar char="•"/>
            </a:pPr>
            <a:r>
              <a:rPr lang="en-US" smtClean="0"/>
              <a:t>Second level</a:t>
            </a:r>
          </a:p>
          <a:p>
            <a:pPr marL="259536" lvl="2" indent="-259536" algn="l" defTabSz="685721" rtl="0" eaLnBrk="1" latinLnBrk="0" hangingPunct="1">
              <a:lnSpc>
                <a:spcPct val="90000"/>
              </a:lnSpc>
              <a:spcBef>
                <a:spcPct val="20000"/>
              </a:spcBef>
              <a:buSzPct val="90000"/>
              <a:buFont typeface="Arial" pitchFamily="34" charset="0"/>
              <a:buChar char="•"/>
            </a:pPr>
            <a:r>
              <a:rPr lang="en-US" smtClean="0"/>
              <a:t>Third level</a:t>
            </a:r>
          </a:p>
          <a:p>
            <a:pPr marL="259536" lvl="3" indent="-259536" algn="l" defTabSz="685721" rtl="0" eaLnBrk="1" latinLnBrk="0" hangingPunct="1">
              <a:lnSpc>
                <a:spcPct val="90000"/>
              </a:lnSpc>
              <a:spcBef>
                <a:spcPct val="20000"/>
              </a:spcBef>
              <a:buSzPct val="90000"/>
              <a:buFont typeface="Arial" pitchFamily="34" charset="0"/>
              <a:buChar char="•"/>
            </a:pPr>
            <a:r>
              <a:rPr lang="en-US" smtClean="0"/>
              <a:t>Fourth level</a:t>
            </a:r>
          </a:p>
          <a:p>
            <a:pPr marL="259536" lvl="4" indent="-259536" algn="l" defTabSz="68572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spTree>
    <p:extLst>
      <p:ext uri="{BB962C8B-B14F-4D97-AF65-F5344CB8AC3E}">
        <p14:creationId xmlns:p14="http://schemas.microsoft.com/office/powerpoint/2010/main" val="398163017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66" indent="-255966">
              <a:lnSpc>
                <a:spcPct val="90000"/>
              </a:lnSpc>
              <a:buSzPct val="80000"/>
              <a:buFont typeface="Arial" pitchFamily="34" charset="0"/>
              <a:buChar char="•"/>
              <a:defRPr sz="2400"/>
            </a:lvl1pPr>
            <a:lvl2pPr marL="470262" indent="-214296">
              <a:lnSpc>
                <a:spcPct val="90000"/>
              </a:lnSpc>
              <a:buSzPct val="80000"/>
              <a:buFont typeface="Arial" pitchFamily="34" charset="0"/>
              <a:buChar char="•"/>
              <a:defRPr sz="2100"/>
            </a:lvl2pPr>
            <a:lvl3pPr marL="685748" indent="-215487">
              <a:lnSpc>
                <a:spcPct val="90000"/>
              </a:lnSpc>
              <a:buSzPct val="80000"/>
              <a:buFont typeface="Arial" pitchFamily="34" charset="0"/>
              <a:buChar char="•"/>
              <a:defRPr sz="1800"/>
            </a:lvl3pPr>
            <a:lvl4pPr marL="1284588" indent="-169056">
              <a:lnSpc>
                <a:spcPct val="90000"/>
              </a:lnSpc>
              <a:buSzPct val="80000"/>
              <a:buFont typeface="Arial" pitchFamily="34" charset="0"/>
              <a:buChar char="•"/>
              <a:defRPr sz="1500"/>
            </a:lvl4pPr>
            <a:lvl5pPr marL="1458405" indent="-173817">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71" indent="-34287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40" indent="-34287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18" indent="-257156">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689" indent="-257156">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745" indent="-257156">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66" lvl="0" indent="-255966" algn="l" defTabSz="685721" rtl="0" eaLnBrk="1" latinLnBrk="0" hangingPunct="1">
              <a:lnSpc>
                <a:spcPct val="90000"/>
              </a:lnSpc>
              <a:spcBef>
                <a:spcPct val="20000"/>
              </a:spcBef>
              <a:buSzPct val="80000"/>
              <a:buFont typeface="Arial" pitchFamily="34" charset="0"/>
              <a:buChar char="•"/>
            </a:pPr>
            <a:r>
              <a:rPr lang="en-US" smtClean="0"/>
              <a:t>Click to edit Master text styles</a:t>
            </a:r>
          </a:p>
          <a:p>
            <a:pPr marL="255966" lvl="1" indent="-255966" algn="l" defTabSz="685721" rtl="0" eaLnBrk="1" latinLnBrk="0" hangingPunct="1">
              <a:lnSpc>
                <a:spcPct val="90000"/>
              </a:lnSpc>
              <a:spcBef>
                <a:spcPct val="20000"/>
              </a:spcBef>
              <a:buSzPct val="80000"/>
              <a:buFont typeface="Arial" pitchFamily="34" charset="0"/>
              <a:buChar char="•"/>
            </a:pPr>
            <a:r>
              <a:rPr lang="en-US" smtClean="0"/>
              <a:t>Second level</a:t>
            </a:r>
          </a:p>
          <a:p>
            <a:pPr marL="255966" lvl="2" indent="-255966" algn="l" defTabSz="685721" rtl="0" eaLnBrk="1" latinLnBrk="0" hangingPunct="1">
              <a:lnSpc>
                <a:spcPct val="90000"/>
              </a:lnSpc>
              <a:spcBef>
                <a:spcPct val="20000"/>
              </a:spcBef>
              <a:buSzPct val="80000"/>
              <a:buFont typeface="Arial" pitchFamily="34" charset="0"/>
              <a:buChar char="•"/>
            </a:pPr>
            <a:r>
              <a:rPr lang="en-US" smtClean="0"/>
              <a:t>Third level</a:t>
            </a:r>
          </a:p>
          <a:p>
            <a:pPr marL="255966" lvl="3" indent="-255966" algn="l" defTabSz="685721" rtl="0" eaLnBrk="1" latinLnBrk="0" hangingPunct="1">
              <a:lnSpc>
                <a:spcPct val="90000"/>
              </a:lnSpc>
              <a:spcBef>
                <a:spcPct val="20000"/>
              </a:spcBef>
              <a:buSzPct val="80000"/>
              <a:buFont typeface="Arial" pitchFamily="34" charset="0"/>
              <a:buChar char="•"/>
            </a:pPr>
            <a:r>
              <a:rPr lang="en-US" smtClean="0"/>
              <a:t>Fourth level</a:t>
            </a:r>
          </a:p>
          <a:p>
            <a:pPr marL="255966" lvl="4" indent="-255966" algn="l" defTabSz="68572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spTree>
    <p:extLst>
      <p:ext uri="{BB962C8B-B14F-4D97-AF65-F5344CB8AC3E}">
        <p14:creationId xmlns:p14="http://schemas.microsoft.com/office/powerpoint/2010/main" val="156804105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5"/>
            <a:ext cx="4115872" cy="332399"/>
          </a:xfrm>
        </p:spPr>
        <p:txBody>
          <a:bodyPr anchor="b"/>
          <a:lstStyle>
            <a:lvl1pPr marL="0" indent="0">
              <a:lnSpc>
                <a:spcPct val="90000"/>
              </a:lnSpc>
              <a:spcBef>
                <a:spcPts val="0"/>
              </a:spcBef>
              <a:buNone/>
              <a:defRPr sz="2400" b="0">
                <a:latin typeface="Segoe UI Light" pitchFamily="34" charset="0"/>
              </a:defRPr>
            </a:lvl1pPr>
            <a:lvl2pPr marL="342859" indent="0">
              <a:buNone/>
              <a:defRPr sz="1500" b="1"/>
            </a:lvl2pPr>
            <a:lvl3pPr marL="685721" indent="0">
              <a:buNone/>
              <a:defRPr sz="1400" b="1"/>
            </a:lvl3pPr>
            <a:lvl4pPr marL="1028581" indent="0">
              <a:buNone/>
              <a:defRPr sz="1200" b="1"/>
            </a:lvl4pPr>
            <a:lvl5pPr marL="1371443" indent="0">
              <a:buNone/>
              <a:defRPr sz="1200" b="1"/>
            </a:lvl5pPr>
            <a:lvl6pPr marL="1714300" indent="0">
              <a:buNone/>
              <a:defRPr sz="1200" b="1"/>
            </a:lvl6pPr>
            <a:lvl7pPr marL="2057164" indent="0">
              <a:buNone/>
              <a:defRPr sz="1200" b="1"/>
            </a:lvl7pPr>
            <a:lvl8pPr marL="2400024" indent="0">
              <a:buNone/>
              <a:defRPr sz="1200" b="1"/>
            </a:lvl8pPr>
            <a:lvl9pPr marL="2742885"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398" indent="-302398">
              <a:buSzPct val="80000"/>
              <a:buFont typeface="Arial" pitchFamily="34" charset="0"/>
              <a:buChar char="•"/>
              <a:defRPr sz="2100"/>
            </a:lvl1pPr>
            <a:lvl2pPr marL="558359" indent="-241679">
              <a:buSzPct val="80000"/>
              <a:buFont typeface="Arial" pitchFamily="34" charset="0"/>
              <a:buChar char="•"/>
              <a:defRPr sz="2100"/>
            </a:lvl2pPr>
            <a:lvl3pPr marL="770277" indent="-211915" defTabSz="772659">
              <a:buSzPct val="80000"/>
              <a:buFont typeface="Arial" pitchFamily="34" charset="0"/>
              <a:buChar char="•"/>
              <a:defRPr sz="1800"/>
            </a:lvl3pPr>
            <a:lvl4pPr marL="988143" indent="-215487">
              <a:buSzPct val="80000"/>
              <a:buFont typeface="Arial" pitchFamily="34" charset="0"/>
              <a:buChar char="•"/>
              <a:defRPr sz="1500"/>
            </a:lvl4pPr>
            <a:lvl5pPr marL="1156011" indent="-167866">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5"/>
            <a:ext cx="4115872" cy="332399"/>
          </a:xfrm>
        </p:spPr>
        <p:txBody>
          <a:bodyPr anchor="b"/>
          <a:lstStyle>
            <a:lvl1pPr marL="0" indent="0">
              <a:lnSpc>
                <a:spcPct val="90000"/>
              </a:lnSpc>
              <a:spcBef>
                <a:spcPts val="0"/>
              </a:spcBef>
              <a:buNone/>
              <a:defRPr sz="2400" b="0">
                <a:latin typeface="Segoe UI Light" pitchFamily="34" charset="0"/>
              </a:defRPr>
            </a:lvl1pPr>
            <a:lvl2pPr marL="342859" indent="0">
              <a:buNone/>
              <a:defRPr sz="1500" b="1"/>
            </a:lvl2pPr>
            <a:lvl3pPr marL="685721" indent="0">
              <a:buNone/>
              <a:defRPr sz="1400" b="1"/>
            </a:lvl3pPr>
            <a:lvl4pPr marL="1028581" indent="0">
              <a:buNone/>
              <a:defRPr sz="1200" b="1"/>
            </a:lvl4pPr>
            <a:lvl5pPr marL="1371443" indent="0">
              <a:buNone/>
              <a:defRPr sz="1200" b="1"/>
            </a:lvl5pPr>
            <a:lvl6pPr marL="1714300" indent="0">
              <a:buNone/>
              <a:defRPr sz="1200" b="1"/>
            </a:lvl6pPr>
            <a:lvl7pPr marL="2057164" indent="0">
              <a:buNone/>
              <a:defRPr sz="1200" b="1"/>
            </a:lvl7pPr>
            <a:lvl8pPr marL="2400024" indent="0">
              <a:buNone/>
              <a:defRPr sz="1200" b="1"/>
            </a:lvl8pPr>
            <a:lvl9pPr marL="2742885"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25" indent="-222225">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71" indent="-34287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38" indent="-257156">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13" indent="-257156">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17" indent="-257156">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13" indent="-257156">
              <a:defRPr sz="1200"/>
            </a:lvl6pPr>
            <a:lvl7pPr marL="1202442" indent="-214296">
              <a:defRPr sz="1200"/>
            </a:lvl7pPr>
            <a:lvl8pPr>
              <a:defRPr sz="1200"/>
            </a:lvl8pPr>
            <a:lvl9pPr>
              <a:defRPr sz="1200"/>
            </a:lvl9pPr>
          </a:lstStyle>
          <a:p>
            <a:pPr marL="302398" lvl="0" indent="-302398" algn="l" defTabSz="685721" rtl="0" eaLnBrk="1" latinLnBrk="0" hangingPunct="1">
              <a:lnSpc>
                <a:spcPct val="90000"/>
              </a:lnSpc>
              <a:spcBef>
                <a:spcPct val="20000"/>
              </a:spcBef>
              <a:buSzPct val="80000"/>
            </a:pPr>
            <a:r>
              <a:rPr lang="en-US" smtClean="0"/>
              <a:t>Click to edit Master text styles</a:t>
            </a:r>
          </a:p>
          <a:p>
            <a:pPr marL="302398" lvl="1" indent="-302398" algn="l" defTabSz="685721" rtl="0" eaLnBrk="1" latinLnBrk="0" hangingPunct="1">
              <a:lnSpc>
                <a:spcPct val="90000"/>
              </a:lnSpc>
              <a:spcBef>
                <a:spcPct val="20000"/>
              </a:spcBef>
              <a:buSzPct val="80000"/>
            </a:pPr>
            <a:r>
              <a:rPr lang="en-US" smtClean="0"/>
              <a:t>Second level</a:t>
            </a:r>
          </a:p>
          <a:p>
            <a:pPr marL="302398" lvl="2" indent="-302398" algn="l" defTabSz="685721" rtl="0" eaLnBrk="1" latinLnBrk="0" hangingPunct="1">
              <a:lnSpc>
                <a:spcPct val="90000"/>
              </a:lnSpc>
              <a:spcBef>
                <a:spcPct val="20000"/>
              </a:spcBef>
              <a:buSzPct val="80000"/>
            </a:pPr>
            <a:r>
              <a:rPr lang="en-US" smtClean="0"/>
              <a:t>Third level</a:t>
            </a:r>
          </a:p>
          <a:p>
            <a:pPr marL="302398" lvl="3" indent="-302398" algn="l" defTabSz="685721" rtl="0" eaLnBrk="1" latinLnBrk="0" hangingPunct="1">
              <a:lnSpc>
                <a:spcPct val="90000"/>
              </a:lnSpc>
              <a:spcBef>
                <a:spcPct val="20000"/>
              </a:spcBef>
              <a:buSzPct val="80000"/>
            </a:pPr>
            <a:r>
              <a:rPr lang="en-US" smtClean="0"/>
              <a:t>Fourth level</a:t>
            </a:r>
          </a:p>
          <a:p>
            <a:pPr marL="302398" lvl="4" indent="-302398" algn="l" defTabSz="68572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spTree>
    <p:extLst>
      <p:ext uri="{BB962C8B-B14F-4D97-AF65-F5344CB8AC3E}">
        <p14:creationId xmlns:p14="http://schemas.microsoft.com/office/powerpoint/2010/main" val="3727971037"/>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spTree>
    <p:extLst>
      <p:ext uri="{BB962C8B-B14F-4D97-AF65-F5344CB8AC3E}">
        <p14:creationId xmlns:p14="http://schemas.microsoft.com/office/powerpoint/2010/main" val="2478931114"/>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8" y="4779411"/>
            <a:ext cx="1261769" cy="146626"/>
          </a:xfrm>
          <a:prstGeom prst="rect">
            <a:avLst/>
          </a:prstGeom>
        </p:spPr>
      </p:pic>
    </p:spTree>
    <p:extLst>
      <p:ext uri="{BB962C8B-B14F-4D97-AF65-F5344CB8AC3E}">
        <p14:creationId xmlns:p14="http://schemas.microsoft.com/office/powerpoint/2010/main" val="119762157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7" tIns="34274" rIns="68547" bIns="34274" numCol="1" spcCol="0" rtlCol="0" anchor="ctr" anchorCtr="0" compatLnSpc="1">
            <a:prstTxWarp prst="textNoShape">
              <a:avLst/>
            </a:prstTxWarp>
          </a:bodyPr>
          <a:lstStyle/>
          <a:p>
            <a:pPr algn="ctr" defTabSz="685289"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21"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1"/>
            <a:ext cx="5210341" cy="931409"/>
          </a:xfrm>
        </p:spPr>
        <p:txBody>
          <a:bodyPr lIns="137148" tIns="137148" anchor="ctr" anchorCtr="0"/>
          <a:lstStyle>
            <a:lvl1pPr marL="430974" indent="-42859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721" rtl="0" eaLnBrk="1" latinLnBrk="0" hangingPunct="1">
              <a:lnSpc>
                <a:spcPct val="90000"/>
              </a:lnSpc>
              <a:spcBef>
                <a:spcPts val="0"/>
              </a:spcBef>
              <a:spcAft>
                <a:spcPts val="675"/>
              </a:spcAft>
              <a:buSzPct val="80000"/>
            </a:pPr>
            <a:r>
              <a:rPr lang="en-US" smtClean="0"/>
              <a:t>Click to edit Master text styles</a:t>
            </a:r>
          </a:p>
          <a:p>
            <a:pPr marL="2382" lvl="1" indent="0" algn="l" defTabSz="685721"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3" tIns="30861" rIns="61723" bIns="30861" numCol="1" anchor="t" anchorCtr="0" compatLnSpc="1">
            <a:prstTxWarp prst="textNoShape">
              <a:avLst/>
            </a:prstTxWarp>
          </a:bodyPr>
          <a:lstStyle/>
          <a:p>
            <a:pPr defTabSz="914172"/>
            <a:endParaRPr lang="en-US" sz="1200">
              <a:solidFill>
                <a:srgbClr val="292929"/>
              </a:solidFill>
            </a:endParaRPr>
          </a:p>
        </p:txBody>
      </p:sp>
    </p:spTree>
    <p:extLst>
      <p:ext uri="{BB962C8B-B14F-4D97-AF65-F5344CB8AC3E}">
        <p14:creationId xmlns:p14="http://schemas.microsoft.com/office/powerpoint/2010/main" val="25704805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723036"/>
          </a:xfrm>
        </p:spPr>
        <p:txBody>
          <a:bodyPr/>
          <a:lstStyle>
            <a:lvl1pPr marL="255976" indent="-255976">
              <a:lnSpc>
                <a:spcPct val="90000"/>
              </a:lnSpc>
              <a:buSzPct val="80000"/>
              <a:buFont typeface="Arial" pitchFamily="34" charset="0"/>
              <a:buChar char="•"/>
              <a:defRPr sz="2400"/>
            </a:lvl1pPr>
            <a:lvl2pPr marL="470281" indent="-214305">
              <a:lnSpc>
                <a:spcPct val="90000"/>
              </a:lnSpc>
              <a:buSzPct val="80000"/>
              <a:buFont typeface="Arial" pitchFamily="34" charset="0"/>
              <a:buChar char="•"/>
              <a:defRPr sz="2100"/>
            </a:lvl2pPr>
            <a:lvl3pPr marL="685777" indent="-215496">
              <a:lnSpc>
                <a:spcPct val="90000"/>
              </a:lnSpc>
              <a:buSzPct val="80000"/>
              <a:buFont typeface="Arial" pitchFamily="34" charset="0"/>
              <a:buChar char="•"/>
              <a:defRPr sz="1800"/>
            </a:lvl3pPr>
            <a:lvl4pPr marL="1284642" indent="-169063">
              <a:lnSpc>
                <a:spcPct val="90000"/>
              </a:lnSpc>
              <a:buSzPct val="80000"/>
              <a:buFont typeface="Arial" pitchFamily="34" charset="0"/>
              <a:buChar char="•"/>
              <a:defRPr sz="1500"/>
            </a:lvl4pPr>
            <a:lvl5pPr marL="1458466" indent="-17382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86" indent="-34288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65" indent="-34288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48" indent="-25716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46" indent="-25716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09" indent="-25716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76" lvl="0" indent="-255976" algn="l" defTabSz="685750" rtl="0" eaLnBrk="1" latinLnBrk="0" hangingPunct="1">
              <a:lnSpc>
                <a:spcPct val="90000"/>
              </a:lnSpc>
              <a:spcBef>
                <a:spcPct val="20000"/>
              </a:spcBef>
              <a:buSzPct val="80000"/>
              <a:buFont typeface="Arial" pitchFamily="34" charset="0"/>
              <a:buChar char="•"/>
            </a:pPr>
            <a:r>
              <a:rPr lang="en-US" smtClean="0"/>
              <a:t>Click to edit Master text styles</a:t>
            </a:r>
          </a:p>
          <a:p>
            <a:pPr marL="255976" lvl="1" indent="-255976" algn="l" defTabSz="685750" rtl="0" eaLnBrk="1" latinLnBrk="0" hangingPunct="1">
              <a:lnSpc>
                <a:spcPct val="90000"/>
              </a:lnSpc>
              <a:spcBef>
                <a:spcPct val="20000"/>
              </a:spcBef>
              <a:buSzPct val="80000"/>
              <a:buFont typeface="Arial" pitchFamily="34" charset="0"/>
              <a:buChar char="•"/>
            </a:pPr>
            <a:r>
              <a:rPr lang="en-US" smtClean="0"/>
              <a:t>Second level</a:t>
            </a:r>
          </a:p>
          <a:p>
            <a:pPr marL="255976" lvl="2" indent="-255976" algn="l" defTabSz="685750" rtl="0" eaLnBrk="1" latinLnBrk="0" hangingPunct="1">
              <a:lnSpc>
                <a:spcPct val="90000"/>
              </a:lnSpc>
              <a:spcBef>
                <a:spcPct val="20000"/>
              </a:spcBef>
              <a:buSzPct val="80000"/>
              <a:buFont typeface="Arial" pitchFamily="34" charset="0"/>
              <a:buChar char="•"/>
            </a:pPr>
            <a:r>
              <a:rPr lang="en-US" smtClean="0"/>
              <a:t>Third level</a:t>
            </a:r>
          </a:p>
          <a:p>
            <a:pPr marL="255976" lvl="3" indent="-255976" algn="l" defTabSz="685750" rtl="0" eaLnBrk="1" latinLnBrk="0" hangingPunct="1">
              <a:lnSpc>
                <a:spcPct val="90000"/>
              </a:lnSpc>
              <a:spcBef>
                <a:spcPct val="20000"/>
              </a:spcBef>
              <a:buSzPct val="80000"/>
              <a:buFont typeface="Arial" pitchFamily="34" charset="0"/>
              <a:buChar char="•"/>
            </a:pPr>
            <a:r>
              <a:rPr lang="en-US" smtClean="0"/>
              <a:t>Fourth level</a:t>
            </a:r>
          </a:p>
          <a:p>
            <a:pPr marL="255976" lvl="4" indent="-255976" algn="l" defTabSz="68575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1426938829"/>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5"/>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9"/>
            <a:ext cx="3154788" cy="346249"/>
          </a:xfrm>
        </p:spPr>
        <p:txBody>
          <a:bodyPr>
            <a:noAutofit/>
          </a:bodyPr>
          <a:lstStyle>
            <a:lvl1pPr marL="0" indent="0" algn="l" defTabSz="68572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59" indent="0" algn="ctr">
              <a:buNone/>
              <a:defRPr>
                <a:solidFill>
                  <a:schemeClr val="tx1">
                    <a:tint val="75000"/>
                  </a:schemeClr>
                </a:solidFill>
              </a:defRPr>
            </a:lvl2pPr>
            <a:lvl3pPr marL="685721" indent="0" algn="ctr">
              <a:buNone/>
              <a:defRPr>
                <a:solidFill>
                  <a:schemeClr val="tx1">
                    <a:tint val="75000"/>
                  </a:schemeClr>
                </a:solidFill>
              </a:defRPr>
            </a:lvl3pPr>
            <a:lvl4pPr marL="1028581" indent="0" algn="ctr">
              <a:buNone/>
              <a:defRPr>
                <a:solidFill>
                  <a:schemeClr val="tx1">
                    <a:tint val="75000"/>
                  </a:schemeClr>
                </a:solidFill>
              </a:defRPr>
            </a:lvl4pPr>
            <a:lvl5pPr marL="1371443" indent="0" algn="ctr">
              <a:buNone/>
              <a:defRPr>
                <a:solidFill>
                  <a:schemeClr val="tx1">
                    <a:tint val="75000"/>
                  </a:schemeClr>
                </a:solidFill>
              </a:defRPr>
            </a:lvl5pPr>
            <a:lvl6pPr marL="1714300" indent="0" algn="ctr">
              <a:buNone/>
              <a:defRPr>
                <a:solidFill>
                  <a:schemeClr val="tx1">
                    <a:tint val="75000"/>
                  </a:schemeClr>
                </a:solidFill>
              </a:defRPr>
            </a:lvl6pPr>
            <a:lvl7pPr marL="2057164" indent="0" algn="ctr">
              <a:buNone/>
              <a:defRPr>
                <a:solidFill>
                  <a:schemeClr val="tx1">
                    <a:tint val="75000"/>
                  </a:schemeClr>
                </a:solidFill>
              </a:defRPr>
            </a:lvl7pPr>
            <a:lvl8pPr marL="2400024" indent="0" algn="ctr">
              <a:buNone/>
              <a:defRPr>
                <a:solidFill>
                  <a:schemeClr val="tx1">
                    <a:tint val="75000"/>
                  </a:schemeClr>
                </a:solidFill>
              </a:defRPr>
            </a:lvl8pPr>
            <a:lvl9pPr marL="2742885"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2"/>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72"/>
              <a:endParaRPr lang="en-US" sz="1800">
                <a:solidFill>
                  <a:srgbClr val="292929"/>
                </a:solidFill>
              </a:endParaRPr>
            </a:p>
          </p:txBody>
        </p:sp>
      </p:grpSp>
    </p:spTree>
    <p:extLst>
      <p:ext uri="{BB962C8B-B14F-4D97-AF65-F5344CB8AC3E}">
        <p14:creationId xmlns:p14="http://schemas.microsoft.com/office/powerpoint/2010/main" val="229281653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5"/>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9"/>
            <a:ext cx="3154788" cy="346249"/>
          </a:xfrm>
        </p:spPr>
        <p:txBody>
          <a:bodyPr>
            <a:noAutofit/>
          </a:bodyPr>
          <a:lstStyle>
            <a:lvl1pPr marL="0" indent="0" algn="l" defTabSz="68572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59" indent="0" algn="ctr">
              <a:buNone/>
              <a:defRPr>
                <a:solidFill>
                  <a:schemeClr val="tx1">
                    <a:tint val="75000"/>
                  </a:schemeClr>
                </a:solidFill>
              </a:defRPr>
            </a:lvl2pPr>
            <a:lvl3pPr marL="685721" indent="0" algn="ctr">
              <a:buNone/>
              <a:defRPr>
                <a:solidFill>
                  <a:schemeClr val="tx1">
                    <a:tint val="75000"/>
                  </a:schemeClr>
                </a:solidFill>
              </a:defRPr>
            </a:lvl3pPr>
            <a:lvl4pPr marL="1028581" indent="0" algn="ctr">
              <a:buNone/>
              <a:defRPr>
                <a:solidFill>
                  <a:schemeClr val="tx1">
                    <a:tint val="75000"/>
                  </a:schemeClr>
                </a:solidFill>
              </a:defRPr>
            </a:lvl4pPr>
            <a:lvl5pPr marL="1371443" indent="0" algn="ctr">
              <a:buNone/>
              <a:defRPr>
                <a:solidFill>
                  <a:schemeClr val="tx1">
                    <a:tint val="75000"/>
                  </a:schemeClr>
                </a:solidFill>
              </a:defRPr>
            </a:lvl5pPr>
            <a:lvl6pPr marL="1714300" indent="0" algn="ctr">
              <a:buNone/>
              <a:defRPr>
                <a:solidFill>
                  <a:schemeClr val="tx1">
                    <a:tint val="75000"/>
                  </a:schemeClr>
                </a:solidFill>
              </a:defRPr>
            </a:lvl6pPr>
            <a:lvl7pPr marL="2057164" indent="0" algn="ctr">
              <a:buNone/>
              <a:defRPr>
                <a:solidFill>
                  <a:schemeClr val="tx1">
                    <a:tint val="75000"/>
                  </a:schemeClr>
                </a:solidFill>
              </a:defRPr>
            </a:lvl7pPr>
            <a:lvl8pPr marL="2400024" indent="0" algn="ctr">
              <a:buNone/>
              <a:defRPr>
                <a:solidFill>
                  <a:schemeClr val="tx1">
                    <a:tint val="75000"/>
                  </a:schemeClr>
                </a:solidFill>
              </a:defRPr>
            </a:lvl8pPr>
            <a:lvl9pPr marL="2742885"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90"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8" rIns="68574" bIns="34288" numCol="1" anchor="t" anchorCtr="0" compatLnSpc="1">
            <a:prstTxWarp prst="textNoShape">
              <a:avLst/>
            </a:prstTxWarp>
          </a:bodyPr>
          <a:lstStyle/>
          <a:p>
            <a:pPr defTabSz="914172"/>
            <a:endParaRPr lang="en-US" sz="1800">
              <a:solidFill>
                <a:srgbClr val="292929"/>
              </a:solidFill>
            </a:endParaRPr>
          </a:p>
        </p:txBody>
      </p:sp>
    </p:spTree>
    <p:extLst>
      <p:ext uri="{BB962C8B-B14F-4D97-AF65-F5344CB8AC3E}">
        <p14:creationId xmlns:p14="http://schemas.microsoft.com/office/powerpoint/2010/main" val="280831229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5"/>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9"/>
            <a:ext cx="3154788" cy="346249"/>
          </a:xfrm>
        </p:spPr>
        <p:txBody>
          <a:bodyPr>
            <a:noAutofit/>
          </a:bodyPr>
          <a:lstStyle>
            <a:lvl1pPr marL="0" indent="0" algn="l" defTabSz="68572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59" indent="0" algn="ctr">
              <a:buNone/>
              <a:defRPr>
                <a:solidFill>
                  <a:schemeClr val="tx1">
                    <a:tint val="75000"/>
                  </a:schemeClr>
                </a:solidFill>
              </a:defRPr>
            </a:lvl2pPr>
            <a:lvl3pPr marL="685721" indent="0" algn="ctr">
              <a:buNone/>
              <a:defRPr>
                <a:solidFill>
                  <a:schemeClr val="tx1">
                    <a:tint val="75000"/>
                  </a:schemeClr>
                </a:solidFill>
              </a:defRPr>
            </a:lvl3pPr>
            <a:lvl4pPr marL="1028581" indent="0" algn="ctr">
              <a:buNone/>
              <a:defRPr>
                <a:solidFill>
                  <a:schemeClr val="tx1">
                    <a:tint val="75000"/>
                  </a:schemeClr>
                </a:solidFill>
              </a:defRPr>
            </a:lvl4pPr>
            <a:lvl5pPr marL="1371443" indent="0" algn="ctr">
              <a:buNone/>
              <a:defRPr>
                <a:solidFill>
                  <a:schemeClr val="tx1">
                    <a:tint val="75000"/>
                  </a:schemeClr>
                </a:solidFill>
              </a:defRPr>
            </a:lvl5pPr>
            <a:lvl6pPr marL="1714300" indent="0" algn="ctr">
              <a:buNone/>
              <a:defRPr>
                <a:solidFill>
                  <a:schemeClr val="tx1">
                    <a:tint val="75000"/>
                  </a:schemeClr>
                </a:solidFill>
              </a:defRPr>
            </a:lvl6pPr>
            <a:lvl7pPr marL="2057164" indent="0" algn="ctr">
              <a:buNone/>
              <a:defRPr>
                <a:solidFill>
                  <a:schemeClr val="tx1">
                    <a:tint val="75000"/>
                  </a:schemeClr>
                </a:solidFill>
              </a:defRPr>
            </a:lvl7pPr>
            <a:lvl8pPr marL="2400024" indent="0" algn="ctr">
              <a:buNone/>
              <a:defRPr>
                <a:solidFill>
                  <a:schemeClr val="tx1">
                    <a:tint val="75000"/>
                  </a:schemeClr>
                </a:solidFill>
              </a:defRPr>
            </a:lvl8pPr>
            <a:lvl9pPr marL="2742885"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203"/>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7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7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7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7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72"/>
              <a:endParaRPr lang="en-US" sz="1200">
                <a:solidFill>
                  <a:srgbClr val="292929"/>
                </a:solidFill>
              </a:endParaRPr>
            </a:p>
          </p:txBody>
        </p:sp>
      </p:grpSp>
    </p:spTree>
    <p:extLst>
      <p:ext uri="{BB962C8B-B14F-4D97-AF65-F5344CB8AC3E}">
        <p14:creationId xmlns:p14="http://schemas.microsoft.com/office/powerpoint/2010/main" val="158670206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5"/>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9"/>
            <a:ext cx="3154788" cy="346249"/>
          </a:xfrm>
        </p:spPr>
        <p:txBody>
          <a:bodyPr>
            <a:noAutofit/>
          </a:bodyPr>
          <a:lstStyle>
            <a:lvl1pPr marL="0" indent="0" algn="l" defTabSz="68572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59" indent="0" algn="ctr">
              <a:buNone/>
              <a:defRPr>
                <a:solidFill>
                  <a:schemeClr val="tx1">
                    <a:tint val="75000"/>
                  </a:schemeClr>
                </a:solidFill>
              </a:defRPr>
            </a:lvl2pPr>
            <a:lvl3pPr marL="685721" indent="0" algn="ctr">
              <a:buNone/>
              <a:defRPr>
                <a:solidFill>
                  <a:schemeClr val="tx1">
                    <a:tint val="75000"/>
                  </a:schemeClr>
                </a:solidFill>
              </a:defRPr>
            </a:lvl3pPr>
            <a:lvl4pPr marL="1028581" indent="0" algn="ctr">
              <a:buNone/>
              <a:defRPr>
                <a:solidFill>
                  <a:schemeClr val="tx1">
                    <a:tint val="75000"/>
                  </a:schemeClr>
                </a:solidFill>
              </a:defRPr>
            </a:lvl4pPr>
            <a:lvl5pPr marL="1371443" indent="0" algn="ctr">
              <a:buNone/>
              <a:defRPr>
                <a:solidFill>
                  <a:schemeClr val="tx1">
                    <a:tint val="75000"/>
                  </a:schemeClr>
                </a:solidFill>
              </a:defRPr>
            </a:lvl5pPr>
            <a:lvl6pPr marL="1714300" indent="0" algn="ctr">
              <a:buNone/>
              <a:defRPr>
                <a:solidFill>
                  <a:schemeClr val="tx1">
                    <a:tint val="75000"/>
                  </a:schemeClr>
                </a:solidFill>
              </a:defRPr>
            </a:lvl6pPr>
            <a:lvl7pPr marL="2057164" indent="0" algn="ctr">
              <a:buNone/>
              <a:defRPr>
                <a:solidFill>
                  <a:schemeClr val="tx1">
                    <a:tint val="75000"/>
                  </a:schemeClr>
                </a:solidFill>
              </a:defRPr>
            </a:lvl7pPr>
            <a:lvl8pPr marL="2400024" indent="0" algn="ctr">
              <a:buNone/>
              <a:defRPr>
                <a:solidFill>
                  <a:schemeClr val="tx1">
                    <a:tint val="75000"/>
                  </a:schemeClr>
                </a:solidFill>
              </a:defRPr>
            </a:lvl8pPr>
            <a:lvl9pPr marL="2742885"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6360832" y="1213832"/>
            <a:ext cx="1833797" cy="223663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1723" tIns="30861" rIns="61723" bIns="30861" numCol="1" anchor="t" anchorCtr="0" compatLnSpc="1">
            <a:prstTxWarp prst="textNoShape">
              <a:avLst/>
            </a:prstTxWarp>
          </a:bodyPr>
          <a:lstStyle/>
          <a:p>
            <a:pPr defTabSz="914172"/>
            <a:endParaRPr lang="en-US" sz="1200">
              <a:solidFill>
                <a:srgbClr val="292929"/>
              </a:solidFill>
            </a:endParaRPr>
          </a:p>
        </p:txBody>
      </p:sp>
    </p:spTree>
    <p:extLst>
      <p:ext uri="{BB962C8B-B14F-4D97-AF65-F5344CB8AC3E}">
        <p14:creationId xmlns:p14="http://schemas.microsoft.com/office/powerpoint/2010/main" val="78763509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5"/>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9"/>
            <a:ext cx="3154788" cy="346249"/>
          </a:xfrm>
        </p:spPr>
        <p:txBody>
          <a:bodyPr>
            <a:noAutofit/>
          </a:bodyPr>
          <a:lstStyle>
            <a:lvl1pPr marL="0" indent="0" algn="l" defTabSz="68572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59" indent="0" algn="ctr">
              <a:buNone/>
              <a:defRPr>
                <a:solidFill>
                  <a:schemeClr val="tx1">
                    <a:tint val="75000"/>
                  </a:schemeClr>
                </a:solidFill>
              </a:defRPr>
            </a:lvl2pPr>
            <a:lvl3pPr marL="685721" indent="0" algn="ctr">
              <a:buNone/>
              <a:defRPr>
                <a:solidFill>
                  <a:schemeClr val="tx1">
                    <a:tint val="75000"/>
                  </a:schemeClr>
                </a:solidFill>
              </a:defRPr>
            </a:lvl3pPr>
            <a:lvl4pPr marL="1028581" indent="0" algn="ctr">
              <a:buNone/>
              <a:defRPr>
                <a:solidFill>
                  <a:schemeClr val="tx1">
                    <a:tint val="75000"/>
                  </a:schemeClr>
                </a:solidFill>
              </a:defRPr>
            </a:lvl4pPr>
            <a:lvl5pPr marL="1371443" indent="0" algn="ctr">
              <a:buNone/>
              <a:defRPr>
                <a:solidFill>
                  <a:schemeClr val="tx1">
                    <a:tint val="75000"/>
                  </a:schemeClr>
                </a:solidFill>
              </a:defRPr>
            </a:lvl5pPr>
            <a:lvl6pPr marL="1714300" indent="0" algn="ctr">
              <a:buNone/>
              <a:defRPr>
                <a:solidFill>
                  <a:schemeClr val="tx1">
                    <a:tint val="75000"/>
                  </a:schemeClr>
                </a:solidFill>
              </a:defRPr>
            </a:lvl6pPr>
            <a:lvl7pPr marL="2057164" indent="0" algn="ctr">
              <a:buNone/>
              <a:defRPr>
                <a:solidFill>
                  <a:schemeClr val="tx1">
                    <a:tint val="75000"/>
                  </a:schemeClr>
                </a:solidFill>
              </a:defRPr>
            </a:lvl7pPr>
            <a:lvl8pPr marL="2400024" indent="0" algn="ctr">
              <a:buNone/>
              <a:defRPr>
                <a:solidFill>
                  <a:schemeClr val="tx1">
                    <a:tint val="75000"/>
                  </a:schemeClr>
                </a:solidFill>
              </a:defRPr>
            </a:lvl8pPr>
            <a:lvl9pPr marL="2742885"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6179539" y="1526891"/>
            <a:ext cx="1945482" cy="1504269"/>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172"/>
              <a:endParaRPr lang="en-US" sz="12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172"/>
              <a:endParaRPr lang="en-US" sz="1200">
                <a:solidFill>
                  <a:srgbClr val="292929"/>
                </a:solidFill>
              </a:endParaRPr>
            </a:p>
          </p:txBody>
        </p:sp>
      </p:grpSp>
    </p:spTree>
    <p:extLst>
      <p:ext uri="{BB962C8B-B14F-4D97-AF65-F5344CB8AC3E}">
        <p14:creationId xmlns:p14="http://schemas.microsoft.com/office/powerpoint/2010/main" val="23087767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5"/>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9"/>
            <a:ext cx="3154788" cy="346249"/>
          </a:xfrm>
        </p:spPr>
        <p:txBody>
          <a:bodyPr>
            <a:noAutofit/>
          </a:bodyPr>
          <a:lstStyle>
            <a:lvl1pPr marL="0" indent="0" algn="l" defTabSz="68572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59" indent="0" algn="ctr">
              <a:buNone/>
              <a:defRPr>
                <a:solidFill>
                  <a:schemeClr val="tx1">
                    <a:tint val="75000"/>
                  </a:schemeClr>
                </a:solidFill>
              </a:defRPr>
            </a:lvl2pPr>
            <a:lvl3pPr marL="685721" indent="0" algn="ctr">
              <a:buNone/>
              <a:defRPr>
                <a:solidFill>
                  <a:schemeClr val="tx1">
                    <a:tint val="75000"/>
                  </a:schemeClr>
                </a:solidFill>
              </a:defRPr>
            </a:lvl3pPr>
            <a:lvl4pPr marL="1028581" indent="0" algn="ctr">
              <a:buNone/>
              <a:defRPr>
                <a:solidFill>
                  <a:schemeClr val="tx1">
                    <a:tint val="75000"/>
                  </a:schemeClr>
                </a:solidFill>
              </a:defRPr>
            </a:lvl4pPr>
            <a:lvl5pPr marL="1371443" indent="0" algn="ctr">
              <a:buNone/>
              <a:defRPr>
                <a:solidFill>
                  <a:schemeClr val="tx1">
                    <a:tint val="75000"/>
                  </a:schemeClr>
                </a:solidFill>
              </a:defRPr>
            </a:lvl5pPr>
            <a:lvl6pPr marL="1714300" indent="0" algn="ctr">
              <a:buNone/>
              <a:defRPr>
                <a:solidFill>
                  <a:schemeClr val="tx1">
                    <a:tint val="75000"/>
                  </a:schemeClr>
                </a:solidFill>
              </a:defRPr>
            </a:lvl6pPr>
            <a:lvl7pPr marL="2057164" indent="0" algn="ctr">
              <a:buNone/>
              <a:defRPr>
                <a:solidFill>
                  <a:schemeClr val="tx1">
                    <a:tint val="75000"/>
                  </a:schemeClr>
                </a:solidFill>
              </a:defRPr>
            </a:lvl7pPr>
            <a:lvl8pPr marL="2400024" indent="0" algn="ctr">
              <a:buNone/>
              <a:defRPr>
                <a:solidFill>
                  <a:schemeClr val="tx1">
                    <a:tint val="75000"/>
                  </a:schemeClr>
                </a:solidFill>
              </a:defRPr>
            </a:lvl8pPr>
            <a:lvl9pPr marL="2742885"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6220590"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8" rIns="68574" bIns="34288" numCol="1" anchor="t" anchorCtr="0" compatLnSpc="1">
            <a:prstTxWarp prst="textNoShape">
              <a:avLst/>
            </a:prstTxWarp>
          </a:bodyPr>
          <a:lstStyle/>
          <a:p>
            <a:pPr defTabSz="914172"/>
            <a:endParaRPr lang="en-US" sz="1800">
              <a:solidFill>
                <a:srgbClr val="292929"/>
              </a:solidFill>
            </a:endParaRPr>
          </a:p>
        </p:txBody>
      </p:sp>
    </p:spTree>
    <p:extLst>
      <p:ext uri="{BB962C8B-B14F-4D97-AF65-F5344CB8AC3E}">
        <p14:creationId xmlns:p14="http://schemas.microsoft.com/office/powerpoint/2010/main" val="1801689211"/>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5"/>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9"/>
            <a:ext cx="3154788" cy="346249"/>
          </a:xfrm>
        </p:spPr>
        <p:txBody>
          <a:bodyPr>
            <a:noAutofit/>
          </a:bodyPr>
          <a:lstStyle>
            <a:lvl1pPr marL="0" indent="0" algn="l" defTabSz="68572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59" indent="0" algn="ctr">
              <a:buNone/>
              <a:defRPr>
                <a:solidFill>
                  <a:schemeClr val="tx1">
                    <a:tint val="75000"/>
                  </a:schemeClr>
                </a:solidFill>
              </a:defRPr>
            </a:lvl2pPr>
            <a:lvl3pPr marL="685721" indent="0" algn="ctr">
              <a:buNone/>
              <a:defRPr>
                <a:solidFill>
                  <a:schemeClr val="tx1">
                    <a:tint val="75000"/>
                  </a:schemeClr>
                </a:solidFill>
              </a:defRPr>
            </a:lvl3pPr>
            <a:lvl4pPr marL="1028581" indent="0" algn="ctr">
              <a:buNone/>
              <a:defRPr>
                <a:solidFill>
                  <a:schemeClr val="tx1">
                    <a:tint val="75000"/>
                  </a:schemeClr>
                </a:solidFill>
              </a:defRPr>
            </a:lvl4pPr>
            <a:lvl5pPr marL="1371443" indent="0" algn="ctr">
              <a:buNone/>
              <a:defRPr>
                <a:solidFill>
                  <a:schemeClr val="tx1">
                    <a:tint val="75000"/>
                  </a:schemeClr>
                </a:solidFill>
              </a:defRPr>
            </a:lvl5pPr>
            <a:lvl6pPr marL="1714300" indent="0" algn="ctr">
              <a:buNone/>
              <a:defRPr>
                <a:solidFill>
                  <a:schemeClr val="tx1">
                    <a:tint val="75000"/>
                  </a:schemeClr>
                </a:solidFill>
              </a:defRPr>
            </a:lvl6pPr>
            <a:lvl7pPr marL="2057164" indent="0" algn="ctr">
              <a:buNone/>
              <a:defRPr>
                <a:solidFill>
                  <a:schemeClr val="tx1">
                    <a:tint val="75000"/>
                  </a:schemeClr>
                </a:solidFill>
              </a:defRPr>
            </a:lvl7pPr>
            <a:lvl8pPr marL="2400024" indent="0" algn="ctr">
              <a:buNone/>
              <a:defRPr>
                <a:solidFill>
                  <a:schemeClr val="tx1">
                    <a:tint val="75000"/>
                  </a:schemeClr>
                </a:solidFill>
              </a:defRPr>
            </a:lvl8pPr>
            <a:lvl9pPr marL="2742885"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3" tIns="30861" rIns="61723" bIns="30861" numCol="1" anchor="t" anchorCtr="0" compatLnSpc="1">
            <a:prstTxWarp prst="textNoShape">
              <a:avLst/>
            </a:prstTxWarp>
          </a:bodyPr>
          <a:lstStyle/>
          <a:p>
            <a:pPr defTabSz="914172"/>
            <a:endParaRPr lang="en-US" sz="1200">
              <a:solidFill>
                <a:srgbClr val="292929"/>
              </a:solidFill>
            </a:endParaRPr>
          </a:p>
        </p:txBody>
      </p:sp>
    </p:spTree>
    <p:extLst>
      <p:ext uri="{BB962C8B-B14F-4D97-AF65-F5344CB8AC3E}">
        <p14:creationId xmlns:p14="http://schemas.microsoft.com/office/powerpoint/2010/main" val="397012453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5"/>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9"/>
            <a:ext cx="3154788" cy="346249"/>
          </a:xfrm>
        </p:spPr>
        <p:txBody>
          <a:bodyPr>
            <a:noAutofit/>
          </a:bodyPr>
          <a:lstStyle>
            <a:lvl1pPr marL="0" indent="0" algn="l" defTabSz="68572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59" indent="0" algn="ctr">
              <a:buNone/>
              <a:defRPr>
                <a:solidFill>
                  <a:schemeClr val="tx1">
                    <a:tint val="75000"/>
                  </a:schemeClr>
                </a:solidFill>
              </a:defRPr>
            </a:lvl2pPr>
            <a:lvl3pPr marL="685721" indent="0" algn="ctr">
              <a:buNone/>
              <a:defRPr>
                <a:solidFill>
                  <a:schemeClr val="tx1">
                    <a:tint val="75000"/>
                  </a:schemeClr>
                </a:solidFill>
              </a:defRPr>
            </a:lvl3pPr>
            <a:lvl4pPr marL="1028581" indent="0" algn="ctr">
              <a:buNone/>
              <a:defRPr>
                <a:solidFill>
                  <a:schemeClr val="tx1">
                    <a:tint val="75000"/>
                  </a:schemeClr>
                </a:solidFill>
              </a:defRPr>
            </a:lvl4pPr>
            <a:lvl5pPr marL="1371443" indent="0" algn="ctr">
              <a:buNone/>
              <a:defRPr>
                <a:solidFill>
                  <a:schemeClr val="tx1">
                    <a:tint val="75000"/>
                  </a:schemeClr>
                </a:solidFill>
              </a:defRPr>
            </a:lvl5pPr>
            <a:lvl6pPr marL="1714300" indent="0" algn="ctr">
              <a:buNone/>
              <a:defRPr>
                <a:solidFill>
                  <a:schemeClr val="tx1">
                    <a:tint val="75000"/>
                  </a:schemeClr>
                </a:solidFill>
              </a:defRPr>
            </a:lvl6pPr>
            <a:lvl7pPr marL="2057164" indent="0" algn="ctr">
              <a:buNone/>
              <a:defRPr>
                <a:solidFill>
                  <a:schemeClr val="tx1">
                    <a:tint val="75000"/>
                  </a:schemeClr>
                </a:solidFill>
              </a:defRPr>
            </a:lvl7pPr>
            <a:lvl8pPr marL="2400024" indent="0" algn="ctr">
              <a:buNone/>
              <a:defRPr>
                <a:solidFill>
                  <a:schemeClr val="tx1">
                    <a:tint val="75000"/>
                  </a:schemeClr>
                </a:solidFill>
              </a:defRPr>
            </a:lvl8pPr>
            <a:lvl9pPr marL="2742885"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9"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2"/>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72"/>
              <a:endParaRPr lang="en-US" sz="1800">
                <a:solidFill>
                  <a:srgbClr val="292929"/>
                </a:solidFill>
              </a:endParaRPr>
            </a:p>
          </p:txBody>
        </p:sp>
      </p:grpSp>
    </p:spTree>
    <p:extLst>
      <p:ext uri="{BB962C8B-B14F-4D97-AF65-F5344CB8AC3E}">
        <p14:creationId xmlns:p14="http://schemas.microsoft.com/office/powerpoint/2010/main" val="2706429026"/>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5"/>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9"/>
            <a:ext cx="3154788" cy="346249"/>
          </a:xfrm>
        </p:spPr>
        <p:txBody>
          <a:bodyPr>
            <a:noAutofit/>
          </a:bodyPr>
          <a:lstStyle>
            <a:lvl1pPr marL="0" indent="0" algn="l" defTabSz="685721"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59" indent="0" algn="ctr">
              <a:buNone/>
              <a:defRPr>
                <a:solidFill>
                  <a:schemeClr val="tx1">
                    <a:tint val="75000"/>
                  </a:schemeClr>
                </a:solidFill>
              </a:defRPr>
            </a:lvl2pPr>
            <a:lvl3pPr marL="685721" indent="0" algn="ctr">
              <a:buNone/>
              <a:defRPr>
                <a:solidFill>
                  <a:schemeClr val="tx1">
                    <a:tint val="75000"/>
                  </a:schemeClr>
                </a:solidFill>
              </a:defRPr>
            </a:lvl3pPr>
            <a:lvl4pPr marL="1028581" indent="0" algn="ctr">
              <a:buNone/>
              <a:defRPr>
                <a:solidFill>
                  <a:schemeClr val="tx1">
                    <a:tint val="75000"/>
                  </a:schemeClr>
                </a:solidFill>
              </a:defRPr>
            </a:lvl4pPr>
            <a:lvl5pPr marL="1371443" indent="0" algn="ctr">
              <a:buNone/>
              <a:defRPr>
                <a:solidFill>
                  <a:schemeClr val="tx1">
                    <a:tint val="75000"/>
                  </a:schemeClr>
                </a:solidFill>
              </a:defRPr>
            </a:lvl5pPr>
            <a:lvl6pPr marL="1714300" indent="0" algn="ctr">
              <a:buNone/>
              <a:defRPr>
                <a:solidFill>
                  <a:schemeClr val="tx1">
                    <a:tint val="75000"/>
                  </a:schemeClr>
                </a:solidFill>
              </a:defRPr>
            </a:lvl6pPr>
            <a:lvl7pPr marL="2057164" indent="0" algn="ctr">
              <a:buNone/>
              <a:defRPr>
                <a:solidFill>
                  <a:schemeClr val="tx1">
                    <a:tint val="75000"/>
                  </a:schemeClr>
                </a:solidFill>
              </a:defRPr>
            </a:lvl7pPr>
            <a:lvl8pPr marL="2400024" indent="0" algn="ctr">
              <a:buNone/>
              <a:defRPr>
                <a:solidFill>
                  <a:schemeClr val="tx1">
                    <a:tint val="75000"/>
                  </a:schemeClr>
                </a:solidFill>
              </a:defRPr>
            </a:lvl8pPr>
            <a:lvl9pPr marL="2742885"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6328853" y="1645496"/>
            <a:ext cx="799008" cy="2029122"/>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172"/>
              <a:endParaRPr lang="en-US" sz="18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172"/>
              <a:endParaRPr lang="en-US" sz="1800">
                <a:solidFill>
                  <a:srgbClr val="292929"/>
                </a:solidFill>
              </a:endParaRPr>
            </a:p>
          </p:txBody>
        </p:sp>
      </p:grpSp>
      <p:grpSp>
        <p:nvGrpSpPr>
          <p:cNvPr id="15" name="Group 14"/>
          <p:cNvGrpSpPr/>
          <p:nvPr userDrawn="1"/>
        </p:nvGrpSpPr>
        <p:grpSpPr>
          <a:xfrm>
            <a:off x="7423397" y="1645496"/>
            <a:ext cx="799008" cy="2029122"/>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172"/>
              <a:endParaRPr lang="en-US" sz="18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172"/>
              <a:endParaRPr lang="en-US" sz="1800">
                <a:solidFill>
                  <a:srgbClr val="292929"/>
                </a:solidFill>
              </a:endParaRPr>
            </a:p>
          </p:txBody>
        </p:sp>
      </p:grpSp>
      <p:grpSp>
        <p:nvGrpSpPr>
          <p:cNvPr id="18" name="Group 17"/>
          <p:cNvGrpSpPr/>
          <p:nvPr userDrawn="1"/>
        </p:nvGrpSpPr>
        <p:grpSpPr>
          <a:xfrm>
            <a:off x="6796410" y="1360335"/>
            <a:ext cx="958447" cy="2434026"/>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172"/>
              <a:endParaRPr lang="en-US" sz="18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ln>
              <a:headEnd/>
              <a:tailEnd/>
            </a:ln>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pPr defTabSz="914172"/>
              <a:endParaRPr lang="en-US" sz="1800">
                <a:solidFill>
                  <a:srgbClr val="292929"/>
                </a:solidFill>
              </a:endParaRPr>
            </a:p>
          </p:txBody>
        </p:sp>
      </p:grpSp>
    </p:spTree>
    <p:extLst>
      <p:ext uri="{BB962C8B-B14F-4D97-AF65-F5344CB8AC3E}">
        <p14:creationId xmlns:p14="http://schemas.microsoft.com/office/powerpoint/2010/main" val="2295884666"/>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9"/>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1"/>
            <a:ext cx="1880410" cy="218515"/>
          </a:xfrm>
          <a:prstGeom prst="rect">
            <a:avLst/>
          </a:prstGeom>
        </p:spPr>
      </p:pic>
    </p:spTree>
    <p:extLst>
      <p:ext uri="{BB962C8B-B14F-4D97-AF65-F5344CB8AC3E}">
        <p14:creationId xmlns:p14="http://schemas.microsoft.com/office/powerpoint/2010/main" val="1398500351"/>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1.wdp"/></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24.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5" Type="http://schemas.openxmlformats.org/officeDocument/2006/relationships/theme" Target="../theme/theme10.xml"/><Relationship Id="rId4" Type="http://schemas.openxmlformats.org/officeDocument/2006/relationships/slideLayout" Target="../slideLayouts/slideLayout125.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28.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5" Type="http://schemas.openxmlformats.org/officeDocument/2006/relationships/theme" Target="../theme/theme11.xml"/><Relationship Id="rId4"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theme" Target="../theme/theme12.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10" Type="http://schemas.openxmlformats.org/officeDocument/2006/relationships/slideLayout" Target="../slideLayouts/slideLayout151.xml"/><Relationship Id="rId19" Type="http://schemas.openxmlformats.org/officeDocument/2006/relationships/theme" Target="../theme/theme13.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heme" Target="../theme/theme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image" Target="../media/image9.png"/><Relationship Id="rId5" Type="http://schemas.openxmlformats.org/officeDocument/2006/relationships/slideLayout" Target="../slideLayouts/slideLayout43.xml"/><Relationship Id="rId10" Type="http://schemas.openxmlformats.org/officeDocument/2006/relationships/theme" Target="../theme/theme5.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6.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theme" Target="../theme/theme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theme" Target="../theme/theme8.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theme" Target="../theme/theme9.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10" Type="http://schemas.openxmlformats.org/officeDocument/2006/relationships/slideLayout" Target="../slideLayouts/slideLayout114.xml"/><Relationship Id="rId19" Type="http://schemas.openxmlformats.org/officeDocument/2006/relationships/image" Target="../media/image17.jpg"/><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534" y="171451"/>
            <a:ext cx="8368939"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7534" y="1097285"/>
            <a:ext cx="8368939" cy="154657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21" cstate="print">
            <a:duotone>
              <a:prstClr val="black"/>
              <a:schemeClr val="tx2">
                <a:tint val="45000"/>
                <a:satMod val="400000"/>
              </a:schemeClr>
            </a:duotone>
            <a:extLst>
              <a:ext uri="{BEBA8EAE-BF5A-486C-A8C5-ECC9F3942E4B}">
                <a14:imgProps xmlns:a14="http://schemas.microsoft.com/office/drawing/2010/main">
                  <a14:imgLayer r:embed="rId2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cSld>
  <p:clrMap bg1="lt1" tx1="dk1" bg2="lt2" tx2="dk2" accent1="accent1" accent2="accent2" accent3="accent3" accent4="accent4" accent5="accent5" accent6="accent6" hlink="hlink" folHlink="folHlink"/>
  <p:sldLayoutIdLst>
    <p:sldLayoutId id="2147483742" r:id="rId1"/>
    <p:sldLayoutId id="2147483702" r:id="rId2"/>
    <p:sldLayoutId id="2147483748" r:id="rId3"/>
    <p:sldLayoutId id="2147483780" r:id="rId4"/>
    <p:sldLayoutId id="2147483781" r:id="rId5"/>
    <p:sldLayoutId id="2147483768" r:id="rId6"/>
    <p:sldLayoutId id="2147483700" r:id="rId7"/>
    <p:sldLayoutId id="2147483701" r:id="rId8"/>
    <p:sldLayoutId id="2147483782" r:id="rId9"/>
    <p:sldLayoutId id="2147483783" r:id="rId10"/>
    <p:sldLayoutId id="2147483774" r:id="rId11"/>
    <p:sldLayoutId id="2147483775" r:id="rId12"/>
    <p:sldLayoutId id="2147483776" r:id="rId13"/>
    <p:sldLayoutId id="2147483777" r:id="rId14"/>
    <p:sldLayoutId id="2147483778" r:id="rId15"/>
    <p:sldLayoutId id="2147483779" r:id="rId16"/>
    <p:sldLayoutId id="2147483703" r:id="rId17"/>
    <p:sldLayoutId id="2147483704" r:id="rId18"/>
    <p:sldLayoutId id="2147483786" r:id="rId19"/>
  </p:sldLayoutIdLst>
  <p:transition>
    <p:fade/>
  </p:transition>
  <p:timing>
    <p:tnLst>
      <p:par>
        <p:cTn id="1" dur="indefinite" restart="never" nodeType="tmRoot"/>
      </p:par>
    </p:tnLst>
  </p:timing>
  <p:txStyles>
    <p:titleStyle>
      <a:lvl1pPr algn="l" defTabSz="685750" rtl="0" eaLnBrk="1" latinLnBrk="0" hangingPunct="1">
        <a:lnSpc>
          <a:spcPct val="90000"/>
        </a:lnSpc>
        <a:spcBef>
          <a:spcPct val="0"/>
        </a:spcBef>
        <a:buNone/>
        <a:defRPr lang="en-US" sz="4100" b="0" kern="1200" cap="none" spc="-75"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258356" indent="-258356" algn="l" defTabSz="685750" rtl="0" eaLnBrk="1" latinLnBrk="0" hangingPunct="1">
        <a:lnSpc>
          <a:spcPct val="100000"/>
        </a:lnSpc>
        <a:spcBef>
          <a:spcPts val="9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601246" indent="-255976" algn="l" defTabSz="685750" rtl="0" eaLnBrk="1" latinLnBrk="0" hangingPunct="1">
        <a:lnSpc>
          <a:spcPct val="100000"/>
        </a:lnSpc>
        <a:spcBef>
          <a:spcPts val="225"/>
        </a:spcBef>
        <a:buSzPct val="80000"/>
        <a:buFont typeface="Arial" pitchFamily="34" charset="0"/>
        <a:buChar char="•"/>
        <a:defRPr sz="21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44136" indent="-258356" algn="l" defTabSz="685750" rtl="0" eaLnBrk="1" latinLnBrk="0" hangingPunct="1">
        <a:lnSpc>
          <a:spcPct val="100000"/>
        </a:lnSpc>
        <a:spcBef>
          <a:spcPts val="225"/>
        </a:spcBef>
        <a:buSzPct val="80000"/>
        <a:buFont typeface="Arial" pitchFamily="34" charset="0"/>
        <a:buChar char="•"/>
        <a:defRPr sz="18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287022" indent="-259547" algn="l" defTabSz="685750"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629911" indent="-252404" algn="l" defTabSz="685750" rtl="0" eaLnBrk="1" latinLnBrk="0" hangingPunct="1">
        <a:lnSpc>
          <a:spcPct val="100000"/>
        </a:lnSpc>
        <a:spcBef>
          <a:spcPts val="225"/>
        </a:spcBef>
        <a:buSzPct val="80000"/>
        <a:buFont typeface="Arial" pitchFamily="34" charset="0"/>
        <a:buChar char="•"/>
        <a:defRPr sz="15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4E91C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56608707"/>
      </p:ext>
    </p:extLst>
  </p:cSld>
  <p:clrMap bg1="dk1" tx1="lt1" bg2="dk2" tx2="lt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Lst>
  <p:transition>
    <p:fade/>
  </p:transition>
  <p:txStyles>
    <p:titleStyle>
      <a:lvl1pPr algn="l" defTabSz="685750"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259547" indent="-259547" algn="l" defTabSz="685750"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472664" indent="-213115" algn="l" defTabSz="685750" rtl="0" eaLnBrk="1" latinLnBrk="0" hangingPunct="1">
        <a:lnSpc>
          <a:spcPct val="90000"/>
        </a:lnSpc>
        <a:spcBef>
          <a:spcPct val="20000"/>
        </a:spcBef>
        <a:buSzPct val="90000"/>
        <a:buFont typeface="Arial" pitchFamily="34" charset="0"/>
        <a:buChar char="•"/>
        <a:tabLst>
          <a:tab pos="472664" algn="l"/>
        </a:tabLst>
        <a:defRPr sz="2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685777" indent="-213115" algn="l" defTabSz="685750" rtl="0" eaLnBrk="1" latinLnBrk="0" hangingPunct="1">
        <a:lnSpc>
          <a:spcPct val="90000"/>
        </a:lnSpc>
        <a:spcBef>
          <a:spcPct val="20000"/>
        </a:spcBef>
        <a:buSzPct val="90000"/>
        <a:buFont typeface="Arial" pitchFamily="34" charset="0"/>
        <a:buChar char="•"/>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112007" indent="-167873" algn="l" defTabSz="685750" rtl="0" eaLnBrk="1" latinLnBrk="0" hangingPunct="1">
        <a:lnSpc>
          <a:spcPct val="90000"/>
        </a:lnSpc>
        <a:spcBef>
          <a:spcPct val="20000"/>
        </a:spcBef>
        <a:buSzPct val="90000"/>
        <a:buFont typeface="Arial" pitchFamily="34" charset="0"/>
        <a:buChar char="•"/>
        <a:tabLst>
          <a:tab pos="685777" algn="l"/>
        </a:tabLst>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284642" indent="-172636" algn="l" defTabSz="68575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4E91C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49545134"/>
      </p:ext>
    </p:extLst>
  </p:cSld>
  <p:clrMap bg1="dk1" tx1="lt1" bg2="dk2"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Lst>
  <p:transition>
    <p:fade/>
  </p:transition>
  <p:txStyles>
    <p:titleStyle>
      <a:lvl1pPr algn="l" defTabSz="685778"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259558" indent="-259558" algn="l" defTabSz="685778"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472683" indent="-213124" algn="l" defTabSz="685778" rtl="0" eaLnBrk="1" latinLnBrk="0" hangingPunct="1">
        <a:lnSpc>
          <a:spcPct val="90000"/>
        </a:lnSpc>
        <a:spcBef>
          <a:spcPct val="20000"/>
        </a:spcBef>
        <a:buSzPct val="90000"/>
        <a:buFont typeface="Arial" pitchFamily="34" charset="0"/>
        <a:buChar char="•"/>
        <a:tabLst>
          <a:tab pos="472683" algn="l"/>
        </a:tabLst>
        <a:defRPr sz="2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685805" indent="-213124" algn="l" defTabSz="685778" rtl="0" eaLnBrk="1" latinLnBrk="0" hangingPunct="1">
        <a:lnSpc>
          <a:spcPct val="90000"/>
        </a:lnSpc>
        <a:spcBef>
          <a:spcPct val="20000"/>
        </a:spcBef>
        <a:buSzPct val="90000"/>
        <a:buFont typeface="Arial" pitchFamily="34" charset="0"/>
        <a:buChar char="•"/>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112054" indent="-167880" algn="l" defTabSz="685778" rtl="0" eaLnBrk="1" latinLnBrk="0" hangingPunct="1">
        <a:lnSpc>
          <a:spcPct val="90000"/>
        </a:lnSpc>
        <a:spcBef>
          <a:spcPct val="20000"/>
        </a:spcBef>
        <a:buSzPct val="90000"/>
        <a:buFont typeface="Arial" pitchFamily="34" charset="0"/>
        <a:buChar char="•"/>
        <a:tabLst>
          <a:tab pos="685805" algn="l"/>
        </a:tabLst>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284696" indent="-172643" algn="l" defTabSz="685778"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5892" indent="-171445" algn="l" defTabSz="68577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79" indent="-171445" algn="l" defTabSz="68577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69" indent="-171445" algn="l" defTabSz="68577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58" indent="-171445" algn="l" defTabSz="68577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8" rtl="0" eaLnBrk="1" latinLnBrk="0" hangingPunct="1">
        <a:defRPr sz="1400" kern="1200">
          <a:solidFill>
            <a:schemeClr val="tx1"/>
          </a:solidFill>
          <a:latin typeface="+mn-lt"/>
          <a:ea typeface="+mn-ea"/>
          <a:cs typeface="+mn-cs"/>
        </a:defRPr>
      </a:lvl1pPr>
      <a:lvl2pPr marL="342889" algn="l" defTabSz="685778" rtl="0" eaLnBrk="1" latinLnBrk="0" hangingPunct="1">
        <a:defRPr sz="1400" kern="1200">
          <a:solidFill>
            <a:schemeClr val="tx1"/>
          </a:solidFill>
          <a:latin typeface="+mn-lt"/>
          <a:ea typeface="+mn-ea"/>
          <a:cs typeface="+mn-cs"/>
        </a:defRPr>
      </a:lvl2pPr>
      <a:lvl3pPr marL="685778" algn="l" defTabSz="685778" rtl="0" eaLnBrk="1" latinLnBrk="0" hangingPunct="1">
        <a:defRPr sz="1400" kern="1200">
          <a:solidFill>
            <a:schemeClr val="tx1"/>
          </a:solidFill>
          <a:latin typeface="+mn-lt"/>
          <a:ea typeface="+mn-ea"/>
          <a:cs typeface="+mn-cs"/>
        </a:defRPr>
      </a:lvl3pPr>
      <a:lvl4pPr marL="1028667" algn="l" defTabSz="685778" rtl="0" eaLnBrk="1" latinLnBrk="0" hangingPunct="1">
        <a:defRPr sz="1400" kern="1200">
          <a:solidFill>
            <a:schemeClr val="tx1"/>
          </a:solidFill>
          <a:latin typeface="+mn-lt"/>
          <a:ea typeface="+mn-ea"/>
          <a:cs typeface="+mn-cs"/>
        </a:defRPr>
      </a:lvl4pPr>
      <a:lvl5pPr marL="1371557" algn="l" defTabSz="685778" rtl="0" eaLnBrk="1" latinLnBrk="0" hangingPunct="1">
        <a:defRPr sz="1400" kern="1200">
          <a:solidFill>
            <a:schemeClr val="tx1"/>
          </a:solidFill>
          <a:latin typeface="+mn-lt"/>
          <a:ea typeface="+mn-ea"/>
          <a:cs typeface="+mn-cs"/>
        </a:defRPr>
      </a:lvl5pPr>
      <a:lvl6pPr marL="1714444" algn="l" defTabSz="685778" rtl="0" eaLnBrk="1" latinLnBrk="0" hangingPunct="1">
        <a:defRPr sz="1400" kern="1200">
          <a:solidFill>
            <a:schemeClr val="tx1"/>
          </a:solidFill>
          <a:latin typeface="+mn-lt"/>
          <a:ea typeface="+mn-ea"/>
          <a:cs typeface="+mn-cs"/>
        </a:defRPr>
      </a:lvl6pPr>
      <a:lvl7pPr marL="2057335" algn="l" defTabSz="685778" rtl="0" eaLnBrk="1" latinLnBrk="0" hangingPunct="1">
        <a:defRPr sz="1400" kern="1200">
          <a:solidFill>
            <a:schemeClr val="tx1"/>
          </a:solidFill>
          <a:latin typeface="+mn-lt"/>
          <a:ea typeface="+mn-ea"/>
          <a:cs typeface="+mn-cs"/>
        </a:defRPr>
      </a:lvl7pPr>
      <a:lvl8pPr marL="2400224" algn="l" defTabSz="685778" rtl="0" eaLnBrk="1" latinLnBrk="0" hangingPunct="1">
        <a:defRPr sz="1400" kern="1200">
          <a:solidFill>
            <a:schemeClr val="tx1"/>
          </a:solidFill>
          <a:latin typeface="+mn-lt"/>
          <a:ea typeface="+mn-ea"/>
          <a:cs typeface="+mn-cs"/>
        </a:defRPr>
      </a:lvl8pPr>
      <a:lvl9pPr marL="2743113" algn="l" defTabSz="685778" rtl="0" eaLnBrk="1" latinLnBrk="0" hangingPunct="1">
        <a:defRPr sz="1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2256121"/>
      </p:ext>
    </p:extLst>
  </p:cSld>
  <p:clrMap bg1="dk1" tx1="lt1" bg2="dk2" tx2="lt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Lst>
  <p:transition>
    <p:fade/>
  </p:transition>
  <p:txStyles>
    <p:titleStyle>
      <a:lvl1pPr algn="l" defTabSz="685778"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259558" indent="-259558" algn="l" defTabSz="685778"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472683" indent="-213124" algn="l" defTabSz="685778" rtl="0" eaLnBrk="1" latinLnBrk="0" hangingPunct="1">
        <a:lnSpc>
          <a:spcPct val="90000"/>
        </a:lnSpc>
        <a:spcBef>
          <a:spcPct val="20000"/>
        </a:spcBef>
        <a:buSzPct val="90000"/>
        <a:buFont typeface="Arial" pitchFamily="34" charset="0"/>
        <a:buChar char="•"/>
        <a:tabLst>
          <a:tab pos="472683" algn="l"/>
        </a:tabLst>
        <a:defRPr sz="2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685805" indent="-213124" algn="l" defTabSz="685778" rtl="0" eaLnBrk="1" latinLnBrk="0" hangingPunct="1">
        <a:lnSpc>
          <a:spcPct val="90000"/>
        </a:lnSpc>
        <a:spcBef>
          <a:spcPct val="20000"/>
        </a:spcBef>
        <a:buSzPct val="90000"/>
        <a:buFont typeface="Arial" pitchFamily="34" charset="0"/>
        <a:buChar char="•"/>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112054" indent="-167880" algn="l" defTabSz="685778" rtl="0" eaLnBrk="1" latinLnBrk="0" hangingPunct="1">
        <a:lnSpc>
          <a:spcPct val="90000"/>
        </a:lnSpc>
        <a:spcBef>
          <a:spcPct val="20000"/>
        </a:spcBef>
        <a:buSzPct val="90000"/>
        <a:buFont typeface="Arial" pitchFamily="34" charset="0"/>
        <a:buChar char="•"/>
        <a:tabLst>
          <a:tab pos="685805" algn="l"/>
        </a:tabLst>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284696" indent="-172643" algn="l" defTabSz="685778"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5892" indent="-171445" algn="l" defTabSz="68577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79" indent="-171445" algn="l" defTabSz="68577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69" indent="-171445" algn="l" defTabSz="68577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58" indent="-171445" algn="l" defTabSz="68577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8" rtl="0" eaLnBrk="1" latinLnBrk="0" hangingPunct="1">
        <a:defRPr sz="1400" kern="1200">
          <a:solidFill>
            <a:schemeClr val="tx1"/>
          </a:solidFill>
          <a:latin typeface="+mn-lt"/>
          <a:ea typeface="+mn-ea"/>
          <a:cs typeface="+mn-cs"/>
        </a:defRPr>
      </a:lvl1pPr>
      <a:lvl2pPr marL="342889" algn="l" defTabSz="685778" rtl="0" eaLnBrk="1" latinLnBrk="0" hangingPunct="1">
        <a:defRPr sz="1400" kern="1200">
          <a:solidFill>
            <a:schemeClr val="tx1"/>
          </a:solidFill>
          <a:latin typeface="+mn-lt"/>
          <a:ea typeface="+mn-ea"/>
          <a:cs typeface="+mn-cs"/>
        </a:defRPr>
      </a:lvl2pPr>
      <a:lvl3pPr marL="685778" algn="l" defTabSz="685778" rtl="0" eaLnBrk="1" latinLnBrk="0" hangingPunct="1">
        <a:defRPr sz="1400" kern="1200">
          <a:solidFill>
            <a:schemeClr val="tx1"/>
          </a:solidFill>
          <a:latin typeface="+mn-lt"/>
          <a:ea typeface="+mn-ea"/>
          <a:cs typeface="+mn-cs"/>
        </a:defRPr>
      </a:lvl3pPr>
      <a:lvl4pPr marL="1028667" algn="l" defTabSz="685778" rtl="0" eaLnBrk="1" latinLnBrk="0" hangingPunct="1">
        <a:defRPr sz="1400" kern="1200">
          <a:solidFill>
            <a:schemeClr val="tx1"/>
          </a:solidFill>
          <a:latin typeface="+mn-lt"/>
          <a:ea typeface="+mn-ea"/>
          <a:cs typeface="+mn-cs"/>
        </a:defRPr>
      </a:lvl4pPr>
      <a:lvl5pPr marL="1371557" algn="l" defTabSz="685778" rtl="0" eaLnBrk="1" latinLnBrk="0" hangingPunct="1">
        <a:defRPr sz="1400" kern="1200">
          <a:solidFill>
            <a:schemeClr val="tx1"/>
          </a:solidFill>
          <a:latin typeface="+mn-lt"/>
          <a:ea typeface="+mn-ea"/>
          <a:cs typeface="+mn-cs"/>
        </a:defRPr>
      </a:lvl5pPr>
      <a:lvl6pPr marL="1714444" algn="l" defTabSz="685778" rtl="0" eaLnBrk="1" latinLnBrk="0" hangingPunct="1">
        <a:defRPr sz="1400" kern="1200">
          <a:solidFill>
            <a:schemeClr val="tx1"/>
          </a:solidFill>
          <a:latin typeface="+mn-lt"/>
          <a:ea typeface="+mn-ea"/>
          <a:cs typeface="+mn-cs"/>
        </a:defRPr>
      </a:lvl6pPr>
      <a:lvl7pPr marL="2057335" algn="l" defTabSz="685778" rtl="0" eaLnBrk="1" latinLnBrk="0" hangingPunct="1">
        <a:defRPr sz="1400" kern="1200">
          <a:solidFill>
            <a:schemeClr val="tx1"/>
          </a:solidFill>
          <a:latin typeface="+mn-lt"/>
          <a:ea typeface="+mn-ea"/>
          <a:cs typeface="+mn-cs"/>
        </a:defRPr>
      </a:lvl7pPr>
      <a:lvl8pPr marL="2400224" algn="l" defTabSz="685778" rtl="0" eaLnBrk="1" latinLnBrk="0" hangingPunct="1">
        <a:defRPr sz="1400" kern="1200">
          <a:solidFill>
            <a:schemeClr val="tx1"/>
          </a:solidFill>
          <a:latin typeface="+mn-lt"/>
          <a:ea typeface="+mn-ea"/>
          <a:cs typeface="+mn-cs"/>
        </a:defRPr>
      </a:lvl8pPr>
      <a:lvl9pPr marL="2743113" algn="l" defTabSz="685778" rtl="0" eaLnBrk="1" latinLnBrk="0" hangingPunct="1">
        <a:defRPr sz="1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6823267"/>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Lst>
  <p:transition>
    <p:fade/>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27" indent="-345327" algn="l" defTabSz="68586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33" indent="-296506" algn="l" defTabSz="685864"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92" indent="-302459" algn="l" defTabSz="685864"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83" indent="-259591"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329" indent="-252446"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231318"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smtClean="0">
              <a:ln>
                <a:solidFill>
                  <a:schemeClr val="bg1">
                    <a:alpha val="0"/>
                  </a:schemeClr>
                </a:solidFill>
              </a:ln>
              <a:gradFill>
                <a:gsLst>
                  <a:gs pos="0">
                    <a:srgbClr val="FFFFFF"/>
                  </a:gs>
                  <a:gs pos="100000">
                    <a:srgbClr val="FFFFFF"/>
                  </a:gs>
                </a:gsLst>
                <a:lin ang="5400000" scaled="0"/>
              </a:gradFill>
            </a:endParaRPr>
          </a:p>
        </p:txBody>
      </p:sp>
      <p:sp>
        <p:nvSpPr>
          <p:cNvPr id="5" name="Rectangle 4"/>
          <p:cNvSpPr/>
          <p:nvPr/>
        </p:nvSpPr>
        <p:spPr bwMode="auto">
          <a:xfrm>
            <a:off x="0" y="0"/>
            <a:ext cx="9144000" cy="10858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smtClean="0">
              <a:ln>
                <a:solidFill>
                  <a:schemeClr val="bg1">
                    <a:alpha val="0"/>
                  </a:schemeClr>
                </a:solidFill>
              </a:ln>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387534" y="171453"/>
            <a:ext cx="8368939" cy="4985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268734"/>
            <a:ext cx="8363937" cy="141064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685750" rtl="0" eaLnBrk="1" latinLnBrk="0" hangingPunct="1">
        <a:lnSpc>
          <a:spcPct val="90000"/>
        </a:lnSpc>
        <a:spcBef>
          <a:spcPct val="0"/>
        </a:spcBef>
        <a:buNone/>
        <a:defRPr lang="en-US" sz="3600" b="0" kern="1200" cap="none" spc="-75" baseline="0" dirty="0">
          <a:ln w="3175">
            <a:solidFill>
              <a:schemeClr val="bg1">
                <a:alpha val="0"/>
              </a:schemeClr>
            </a:solidFill>
          </a:ln>
          <a:solidFill>
            <a:schemeClr val="bg1">
              <a:alpha val="99000"/>
            </a:schemeClr>
          </a:solidFill>
          <a:effectLst/>
          <a:latin typeface="Segoe UI Light" pitchFamily="34" charset="0"/>
          <a:ea typeface="+mn-ea"/>
          <a:cs typeface="Arial" charset="0"/>
        </a:defRPr>
      </a:lvl1pPr>
    </p:titleStyle>
    <p:bodyStyle>
      <a:lvl1pPr marL="0" indent="0" algn="l" defTabSz="685750" rtl="0" eaLnBrk="1" latinLnBrk="0" hangingPunct="1">
        <a:lnSpc>
          <a:spcPct val="100000"/>
        </a:lnSpc>
        <a:spcBef>
          <a:spcPts val="45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1pPr>
      <a:lvl2pPr marL="345267" indent="-4763" algn="l" defTabSz="685750" rtl="0" eaLnBrk="1" latinLnBrk="0" hangingPunct="1">
        <a:lnSpc>
          <a:spcPct val="100000"/>
        </a:lnSpc>
        <a:spcBef>
          <a:spcPts val="450"/>
        </a:spcBef>
        <a:buFont typeface="Arial" pitchFamily="34" charset="0"/>
        <a:buNone/>
        <a:defRPr sz="1500" b="0" kern="1200">
          <a:ln>
            <a:solidFill>
              <a:schemeClr val="bg1">
                <a:alpha val="0"/>
              </a:schemeClr>
            </a:solidFill>
          </a:ln>
          <a:solidFill>
            <a:srgbClr val="595959"/>
          </a:solidFill>
          <a:latin typeface="Consolas" pitchFamily="49" charset="0"/>
          <a:ea typeface="+mn-ea"/>
          <a:cs typeface="Consolas" pitchFamily="49" charset="0"/>
        </a:defRPr>
      </a:lvl2pPr>
      <a:lvl3pPr marL="684588" indent="-4763" algn="l" defTabSz="685750" rtl="0" eaLnBrk="1" latinLnBrk="0" hangingPunct="1">
        <a:lnSpc>
          <a:spcPct val="100000"/>
        </a:lnSpc>
        <a:spcBef>
          <a:spcPts val="450"/>
        </a:spcBef>
        <a:buFont typeface="Arial" pitchFamily="34" charset="0"/>
        <a:buNone/>
        <a:defRPr sz="1400" b="0" kern="1200">
          <a:ln>
            <a:solidFill>
              <a:schemeClr val="bg1">
                <a:alpha val="0"/>
              </a:schemeClr>
            </a:solidFill>
          </a:ln>
          <a:solidFill>
            <a:srgbClr val="595959"/>
          </a:solidFill>
          <a:latin typeface="Consolas" pitchFamily="49" charset="0"/>
          <a:ea typeface="+mn-ea"/>
          <a:cs typeface="Consolas" pitchFamily="49" charset="0"/>
        </a:defRPr>
      </a:lvl3pPr>
      <a:lvl4pPr marL="1029856" indent="4763" algn="l" defTabSz="685750" rtl="0" eaLnBrk="1" latinLnBrk="0" hangingPunct="1">
        <a:lnSpc>
          <a:spcPct val="100000"/>
        </a:lnSpc>
        <a:spcBef>
          <a:spcPts val="450"/>
        </a:spcBef>
        <a:buFont typeface="Arial" pitchFamily="34" charset="0"/>
        <a:buNone/>
        <a:defRPr sz="1400" b="0" kern="1200">
          <a:ln>
            <a:solidFill>
              <a:schemeClr val="bg1">
                <a:alpha val="0"/>
              </a:schemeClr>
            </a:solidFill>
          </a:ln>
          <a:solidFill>
            <a:srgbClr val="595959"/>
          </a:solidFill>
          <a:latin typeface="Consolas" pitchFamily="49" charset="0"/>
          <a:ea typeface="+mn-ea"/>
          <a:cs typeface="Consolas" pitchFamily="49" charset="0"/>
        </a:defRPr>
      </a:lvl4pPr>
      <a:lvl5pPr marL="1373936" indent="0" algn="l" defTabSz="685750" rtl="0" eaLnBrk="1" latinLnBrk="0" hangingPunct="1">
        <a:lnSpc>
          <a:spcPct val="100000"/>
        </a:lnSpc>
        <a:spcBef>
          <a:spcPts val="450"/>
        </a:spcBef>
        <a:buFont typeface="Arial" pitchFamily="34" charset="0"/>
        <a:buNone/>
        <a:defRPr sz="1400" b="0" kern="1200">
          <a:ln>
            <a:solidFill>
              <a:schemeClr val="bg1">
                <a:alpha val="0"/>
              </a:schemeClr>
            </a:solidFill>
          </a:ln>
          <a:solidFill>
            <a:srgbClr val="595959"/>
          </a:solidFill>
          <a:latin typeface="Consolas" pitchFamily="49" charset="0"/>
          <a:ea typeface="+mn-ea"/>
          <a:cs typeface="Consolas" pitchFamily="49" charset="0"/>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231318"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5" name="Rectangle 4"/>
          <p:cNvSpPr/>
          <p:nvPr/>
        </p:nvSpPr>
        <p:spPr bwMode="auto">
          <a:xfrm>
            <a:off x="0" y="0"/>
            <a:ext cx="9144000" cy="10858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387534" y="171453"/>
            <a:ext cx="8368939" cy="4985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7534" y="1271591"/>
            <a:ext cx="8368939" cy="141064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04639643"/>
      </p:ext>
    </p:extLst>
  </p:cSld>
  <p:clrMap bg1="lt1" tx1="dk1" bg2="lt2" tx2="dk2" accent1="accent1" accent2="accent2" accent3="accent3" accent4="accent4" accent5="accent5" accent6="accent6" hlink="hlink" folHlink="folHlink"/>
  <p:sldLayoutIdLst>
    <p:sldLayoutId id="2147483785" r:id="rId1"/>
  </p:sldLayoutIdLst>
  <p:transition>
    <p:fade/>
  </p:transition>
  <p:timing>
    <p:tnLst>
      <p:par>
        <p:cTn id="1" dur="indefinite" restart="never" nodeType="tmRoot"/>
      </p:par>
    </p:tnLst>
  </p:timing>
  <p:txStyles>
    <p:titleStyle>
      <a:lvl1pPr algn="l" defTabSz="685750" rtl="0" eaLnBrk="1" latinLnBrk="0" hangingPunct="1">
        <a:lnSpc>
          <a:spcPct val="90000"/>
        </a:lnSpc>
        <a:spcBef>
          <a:spcPct val="0"/>
        </a:spcBef>
        <a:buNone/>
        <a:defRPr lang="en-US" sz="3600" b="0" kern="1200" cap="none" spc="-75"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685750" rtl="0" eaLnBrk="1" latinLnBrk="0" hangingPunct="1">
        <a:lnSpc>
          <a:spcPct val="100000"/>
        </a:lnSpc>
        <a:spcBef>
          <a:spcPts val="45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1pPr>
      <a:lvl2pPr marL="288706" indent="-5954" algn="l" defTabSz="685750" rtl="0" eaLnBrk="1" latinLnBrk="0" hangingPunct="1">
        <a:lnSpc>
          <a:spcPct val="100000"/>
        </a:lnSpc>
        <a:spcBef>
          <a:spcPts val="450"/>
        </a:spcBef>
        <a:buFont typeface="Arial" pitchFamily="34" charset="0"/>
        <a:buNone/>
        <a:defRPr sz="1500" b="0" kern="1200">
          <a:ln>
            <a:solidFill>
              <a:schemeClr val="bg1">
                <a:alpha val="0"/>
              </a:schemeClr>
            </a:solidFill>
          </a:ln>
          <a:solidFill>
            <a:srgbClr val="595959"/>
          </a:solidFill>
          <a:latin typeface="Consolas" pitchFamily="49" charset="0"/>
          <a:ea typeface="+mn-ea"/>
          <a:cs typeface="Consolas" pitchFamily="49" charset="0"/>
        </a:defRPr>
      </a:lvl2pPr>
      <a:lvl3pPr marL="571458" indent="-5954" algn="l" defTabSz="685750" rtl="0" eaLnBrk="1" latinLnBrk="0" hangingPunct="1">
        <a:lnSpc>
          <a:spcPct val="100000"/>
        </a:lnSpc>
        <a:spcBef>
          <a:spcPts val="450"/>
        </a:spcBef>
        <a:buFont typeface="Arial" pitchFamily="34" charset="0"/>
        <a:buNone/>
        <a:defRPr sz="1400" b="0" kern="1200">
          <a:ln>
            <a:solidFill>
              <a:schemeClr val="bg1">
                <a:alpha val="0"/>
              </a:schemeClr>
            </a:solidFill>
          </a:ln>
          <a:solidFill>
            <a:srgbClr val="595959"/>
          </a:solidFill>
          <a:latin typeface="Consolas" pitchFamily="49" charset="0"/>
          <a:ea typeface="+mn-ea"/>
          <a:cs typeface="Consolas" pitchFamily="49" charset="0"/>
        </a:defRPr>
      </a:lvl3pPr>
      <a:lvl4pPr marL="820480" indent="5954" algn="l" defTabSz="685750" rtl="0" eaLnBrk="1" latinLnBrk="0" hangingPunct="1">
        <a:lnSpc>
          <a:spcPct val="100000"/>
        </a:lnSpc>
        <a:spcBef>
          <a:spcPts val="450"/>
        </a:spcBef>
        <a:buFont typeface="Arial" pitchFamily="34" charset="0"/>
        <a:buNone/>
        <a:defRPr sz="1400" b="0" kern="1200">
          <a:ln>
            <a:solidFill>
              <a:schemeClr val="bg1">
                <a:alpha val="0"/>
              </a:schemeClr>
            </a:solidFill>
          </a:ln>
          <a:solidFill>
            <a:srgbClr val="595959"/>
          </a:solidFill>
          <a:latin typeface="Consolas" pitchFamily="49" charset="0"/>
          <a:ea typeface="+mn-ea"/>
          <a:cs typeface="Consolas" pitchFamily="49" charset="0"/>
        </a:defRPr>
      </a:lvl4pPr>
      <a:lvl5pPr marL="1069499" indent="0" algn="l" defTabSz="685750" rtl="0" eaLnBrk="1" latinLnBrk="0" hangingPunct="1">
        <a:lnSpc>
          <a:spcPct val="100000"/>
        </a:lnSpc>
        <a:spcBef>
          <a:spcPts val="450"/>
        </a:spcBef>
        <a:buFont typeface="Arial" pitchFamily="34" charset="0"/>
        <a:buNone/>
        <a:defRPr sz="1400" b="0" kern="1200">
          <a:ln>
            <a:solidFill>
              <a:schemeClr val="bg1">
                <a:alpha val="0"/>
              </a:schemeClr>
            </a:solidFill>
          </a:ln>
          <a:solidFill>
            <a:srgbClr val="595959"/>
          </a:solidFill>
          <a:latin typeface="Consolas" pitchFamily="49" charset="0"/>
          <a:ea typeface="+mn-ea"/>
          <a:cs typeface="Consolas" pitchFamily="49" charset="0"/>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482561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Lst>
  <p:transition>
    <p:fade/>
  </p:transition>
  <p:timing>
    <p:tnLst>
      <p:par>
        <p:cTn id="1" dur="indefinite" restart="never" nodeType="tmRoot"/>
      </p:par>
    </p:tnLst>
  </p:timing>
  <p:txStyles>
    <p:titleStyle>
      <a:lvl1pPr algn="l" defTabSz="685750"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67" indent="-345267" algn="l" defTabSz="68575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26" indent="-296458" algn="l" defTabSz="685750"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36" indent="-302410" algn="l" defTabSz="685750"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679" indent="-259547" algn="l" defTabSz="68575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087" indent="-252404" algn="l" defTabSz="68575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660391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7" r:id="rId9"/>
  </p:sldLayoutIdLst>
  <p:transition>
    <p:fade/>
  </p:transition>
  <p:timing>
    <p:tnLst>
      <p:par>
        <p:cTn id="1" dur="indefinite" restart="never" nodeType="tmRoot"/>
      </p:par>
    </p:tnLst>
  </p:timing>
  <p:txStyles>
    <p:titleStyle>
      <a:lvl1pPr algn="l" defTabSz="685750"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259547" indent="-259547" algn="l" defTabSz="685750"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472664" indent="-213115" algn="l" defTabSz="685750" rtl="0" eaLnBrk="1" latinLnBrk="0" hangingPunct="1">
        <a:lnSpc>
          <a:spcPct val="90000"/>
        </a:lnSpc>
        <a:spcBef>
          <a:spcPct val="20000"/>
        </a:spcBef>
        <a:buSzPct val="90000"/>
        <a:buFont typeface="Arial" pitchFamily="34" charset="0"/>
        <a:buChar char="•"/>
        <a:tabLst>
          <a:tab pos="472664" algn="l"/>
        </a:tabLst>
        <a:defRPr sz="21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685777" indent="-213115" algn="l" defTabSz="68575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2007" indent="-167873" algn="l" defTabSz="685750" rtl="0" eaLnBrk="1" latinLnBrk="0" hangingPunct="1">
        <a:lnSpc>
          <a:spcPct val="90000"/>
        </a:lnSpc>
        <a:spcBef>
          <a:spcPct val="20000"/>
        </a:spcBef>
        <a:buSzPct val="90000"/>
        <a:buFont typeface="Arial" pitchFamily="34" charset="0"/>
        <a:buChar char="•"/>
        <a:tabLst>
          <a:tab pos="685777"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642" indent="-172636" algn="l" defTabSz="685750" rtl="0" eaLnBrk="1" latinLnBrk="0" hangingPunct="1">
        <a:lnSpc>
          <a:spcPct val="90000"/>
        </a:lnSpc>
        <a:spcBef>
          <a:spcPct val="20000"/>
        </a:spcBef>
        <a:buSzPct val="90000"/>
        <a:buFont typeface="Arial" pitchFamily="34" charset="0"/>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51842093"/>
      </p:ext>
    </p:extLst>
  </p:cSld>
  <p:clrMap bg1="dk1" tx1="lt1" bg2="dk2" tx2="lt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Lst>
  <p:transition>
    <p:fade/>
  </p:transition>
  <p:txStyles>
    <p:titleStyle>
      <a:lvl1pPr algn="l" defTabSz="685750" rtl="0" eaLnBrk="1" latinLnBrk="0" hangingPunct="1">
        <a:lnSpc>
          <a:spcPct val="90000"/>
        </a:lnSpc>
        <a:spcBef>
          <a:spcPct val="0"/>
        </a:spcBef>
        <a:buNone/>
        <a:defRPr lang="en-US" sz="4100" b="0" kern="1200" cap="none" spc="-75" baseline="0" dirty="0" smtClean="0">
          <a:ln w="3175">
            <a:noFill/>
          </a:ln>
          <a:gradFill flip="none" rotWithShape="1">
            <a:gsLst>
              <a:gs pos="0">
                <a:schemeClr val="tx1">
                  <a:lumMod val="75000"/>
                  <a:lumOff val="25000"/>
                </a:schemeClr>
              </a:gs>
              <a:gs pos="86000">
                <a:schemeClr val="tx1">
                  <a:lumMod val="75000"/>
                  <a:lumOff val="25000"/>
                </a:schemeClr>
              </a:gs>
            </a:gsLst>
            <a:lin ang="5400000" scaled="0"/>
            <a:tileRect/>
          </a:gradFill>
          <a:effectLst/>
          <a:latin typeface="Segoe UI Light" pitchFamily="34" charset="0"/>
          <a:ea typeface="+mn-ea"/>
          <a:cs typeface="Arial" charset="0"/>
        </a:defRPr>
      </a:lvl1pPr>
    </p:titleStyle>
    <p:bodyStyle>
      <a:lvl1pPr marL="259547" indent="-259547" algn="l" defTabSz="685750" rtl="0" eaLnBrk="1" latinLnBrk="0" hangingPunct="1">
        <a:lnSpc>
          <a:spcPct val="90000"/>
        </a:lnSpc>
        <a:spcBef>
          <a:spcPct val="20000"/>
        </a:spcBef>
        <a:buSzPct val="90000"/>
        <a:buFont typeface="Arial" pitchFamily="34" charset="0"/>
        <a:buChar char="•"/>
        <a:defRPr sz="24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1pPr>
      <a:lvl2pPr marL="472664" indent="-213115" algn="l" defTabSz="685750" rtl="0" eaLnBrk="1" latinLnBrk="0" hangingPunct="1">
        <a:lnSpc>
          <a:spcPct val="90000"/>
        </a:lnSpc>
        <a:spcBef>
          <a:spcPct val="20000"/>
        </a:spcBef>
        <a:buSzPct val="90000"/>
        <a:buFont typeface="Arial" pitchFamily="34" charset="0"/>
        <a:buChar char="•"/>
        <a:tabLst>
          <a:tab pos="472664" algn="l"/>
        </a:tabLst>
        <a:defRPr sz="21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2pPr>
      <a:lvl3pPr marL="685777" indent="-213115" algn="l" defTabSz="685750" rtl="0" eaLnBrk="1" latinLnBrk="0" hangingPunct="1">
        <a:lnSpc>
          <a:spcPct val="90000"/>
        </a:lnSpc>
        <a:spcBef>
          <a:spcPct val="20000"/>
        </a:spcBef>
        <a:buSzPct val="90000"/>
        <a:buFont typeface="Arial" pitchFamily="34" charset="0"/>
        <a:buChar char="•"/>
        <a:defRPr sz="18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3pPr>
      <a:lvl4pPr marL="1112007" indent="-167873" algn="l" defTabSz="685750" rtl="0" eaLnBrk="1" latinLnBrk="0" hangingPunct="1">
        <a:lnSpc>
          <a:spcPct val="90000"/>
        </a:lnSpc>
        <a:spcBef>
          <a:spcPct val="20000"/>
        </a:spcBef>
        <a:buSzPct val="90000"/>
        <a:buFont typeface="Arial" pitchFamily="34" charset="0"/>
        <a:buChar char="•"/>
        <a:tabLst>
          <a:tab pos="685777" algn="l"/>
        </a:tabLst>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4pPr>
      <a:lvl5pPr marL="1284642" indent="-172636" algn="l" defTabSz="68575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5291540"/>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 id="2147483850" r:id="rId19"/>
    <p:sldLayoutId id="2147483851" r:id="rId20"/>
    <p:sldLayoutId id="2147483852" r:id="rId21"/>
    <p:sldLayoutId id="2147483853" r:id="rId22"/>
  </p:sldLayoutIdLst>
  <p:transition>
    <p:fade/>
  </p:transition>
  <p:timing>
    <p:tnLst>
      <p:par>
        <p:cTn id="1" dur="indefinite" restart="never" nodeType="tmRoot"/>
      </p:par>
    </p:tnLst>
  </p:timing>
  <p:txStyles>
    <p:titleStyle>
      <a:lvl1pPr algn="l" defTabSz="685750"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67" indent="-345267" algn="l" defTabSz="68575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26" indent="-296458" algn="l" defTabSz="685750"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36" indent="-302410" algn="l" defTabSz="685750"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679" indent="-259547" algn="l" defTabSz="68575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087" indent="-252404" algn="l" defTabSz="68575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27019855"/>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Lst>
  <p:transition>
    <p:fade/>
  </p:transition>
  <p:timing>
    <p:tnLst>
      <p:par>
        <p:cTn id="1" dur="indefinite" restart="never" nodeType="tmRoot"/>
      </p:par>
    </p:tnLst>
  </p:timing>
  <p:txStyles>
    <p:titleStyle>
      <a:lvl1pPr algn="l" defTabSz="685721"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52" indent="-345252" algn="l" defTabSz="685721"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99" indent="-296446" algn="l" defTabSz="685721"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097" indent="-302398" algn="l" defTabSz="685721"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628" indent="-259536" algn="l" defTabSz="685721"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027" indent="-252394" algn="l" defTabSz="685721"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736" indent="-171431" algn="l" defTabSz="685721"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93" indent="-171431" algn="l" defTabSz="685721"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455" indent="-171431" algn="l" defTabSz="685721"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315" indent="-171431" algn="l" defTabSz="685721"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21" rtl="0" eaLnBrk="1" latinLnBrk="0" hangingPunct="1">
        <a:defRPr sz="1400" kern="1200">
          <a:solidFill>
            <a:schemeClr val="tx1"/>
          </a:solidFill>
          <a:latin typeface="+mn-lt"/>
          <a:ea typeface="+mn-ea"/>
          <a:cs typeface="+mn-cs"/>
        </a:defRPr>
      </a:lvl1pPr>
      <a:lvl2pPr marL="342859" algn="l" defTabSz="685721" rtl="0" eaLnBrk="1" latinLnBrk="0" hangingPunct="1">
        <a:defRPr sz="1400" kern="1200">
          <a:solidFill>
            <a:schemeClr val="tx1"/>
          </a:solidFill>
          <a:latin typeface="+mn-lt"/>
          <a:ea typeface="+mn-ea"/>
          <a:cs typeface="+mn-cs"/>
        </a:defRPr>
      </a:lvl2pPr>
      <a:lvl3pPr marL="685721" algn="l" defTabSz="685721" rtl="0" eaLnBrk="1" latinLnBrk="0" hangingPunct="1">
        <a:defRPr sz="1400" kern="1200">
          <a:solidFill>
            <a:schemeClr val="tx1"/>
          </a:solidFill>
          <a:latin typeface="+mn-lt"/>
          <a:ea typeface="+mn-ea"/>
          <a:cs typeface="+mn-cs"/>
        </a:defRPr>
      </a:lvl3pPr>
      <a:lvl4pPr marL="1028581" algn="l" defTabSz="685721" rtl="0" eaLnBrk="1" latinLnBrk="0" hangingPunct="1">
        <a:defRPr sz="1400" kern="1200">
          <a:solidFill>
            <a:schemeClr val="tx1"/>
          </a:solidFill>
          <a:latin typeface="+mn-lt"/>
          <a:ea typeface="+mn-ea"/>
          <a:cs typeface="+mn-cs"/>
        </a:defRPr>
      </a:lvl4pPr>
      <a:lvl5pPr marL="1371443" algn="l" defTabSz="685721" rtl="0" eaLnBrk="1" latinLnBrk="0" hangingPunct="1">
        <a:defRPr sz="1400" kern="1200">
          <a:solidFill>
            <a:schemeClr val="tx1"/>
          </a:solidFill>
          <a:latin typeface="+mn-lt"/>
          <a:ea typeface="+mn-ea"/>
          <a:cs typeface="+mn-cs"/>
        </a:defRPr>
      </a:lvl5pPr>
      <a:lvl6pPr marL="1714300" algn="l" defTabSz="685721" rtl="0" eaLnBrk="1" latinLnBrk="0" hangingPunct="1">
        <a:defRPr sz="1400" kern="1200">
          <a:solidFill>
            <a:schemeClr val="tx1"/>
          </a:solidFill>
          <a:latin typeface="+mn-lt"/>
          <a:ea typeface="+mn-ea"/>
          <a:cs typeface="+mn-cs"/>
        </a:defRPr>
      </a:lvl6pPr>
      <a:lvl7pPr marL="2057164" algn="l" defTabSz="685721" rtl="0" eaLnBrk="1" latinLnBrk="0" hangingPunct="1">
        <a:defRPr sz="1400" kern="1200">
          <a:solidFill>
            <a:schemeClr val="tx1"/>
          </a:solidFill>
          <a:latin typeface="+mn-lt"/>
          <a:ea typeface="+mn-ea"/>
          <a:cs typeface="+mn-cs"/>
        </a:defRPr>
      </a:lvl7pPr>
      <a:lvl8pPr marL="2400024" algn="l" defTabSz="685721" rtl="0" eaLnBrk="1" latinLnBrk="0" hangingPunct="1">
        <a:defRPr sz="1400" kern="1200">
          <a:solidFill>
            <a:schemeClr val="tx1"/>
          </a:solidFill>
          <a:latin typeface="+mn-lt"/>
          <a:ea typeface="+mn-ea"/>
          <a:cs typeface="+mn-cs"/>
        </a:defRPr>
      </a:lvl8pPr>
      <a:lvl9pPr marL="2742885" algn="l" defTabSz="685721"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969696"/>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485" y="0"/>
            <a:ext cx="9144000" cy="5143500"/>
          </a:xfrm>
          <a:prstGeom prst="rect">
            <a:avLst/>
          </a:prstGeom>
        </p:spPr>
      </p:pic>
      <p:sp>
        <p:nvSpPr>
          <p:cNvPr id="1027" name="Rectangle 2"/>
          <p:cNvSpPr>
            <a:spLocks noGrp="1" noChangeArrowheads="1"/>
          </p:cNvSpPr>
          <p:nvPr>
            <p:ph type="title"/>
          </p:nvPr>
        </p:nvSpPr>
        <p:spPr bwMode="auto">
          <a:xfrm>
            <a:off x="457200" y="205979"/>
            <a:ext cx="8229600" cy="857250"/>
          </a:xfrm>
          <a:prstGeom prst="rect">
            <a:avLst/>
          </a:prstGeom>
          <a:noFill/>
          <a:ln w="9525">
            <a:noFill/>
            <a:miter lim="800000"/>
            <a:headEnd/>
            <a:tailEnd/>
          </a:ln>
        </p:spPr>
        <p:txBody>
          <a:bodyPr vert="horz" wrap="square" lIns="91424" tIns="45712" rIns="91424" bIns="45712" numCol="1" anchor="ctr" anchorCtr="0" compatLnSpc="1">
            <a:prstTxWarp prst="textNoShape">
              <a:avLst/>
            </a:prstTxWarp>
          </a:bodyPr>
          <a:lstStyle/>
          <a:p>
            <a:pPr lvl="0"/>
            <a:r>
              <a:rPr lang="en-US" smtClean="0"/>
              <a:t>Click to edit Master title style</a:t>
            </a:r>
            <a:endParaRPr lang="en-US" dirty="0" smtClean="0"/>
          </a:p>
        </p:txBody>
      </p:sp>
      <p:sp>
        <p:nvSpPr>
          <p:cNvPr id="1028" name="Rectangle 3"/>
          <p:cNvSpPr>
            <a:spLocks noGrp="1" noChangeArrowheads="1"/>
          </p:cNvSpPr>
          <p:nvPr>
            <p:ph type="body" idx="1"/>
          </p:nvPr>
        </p:nvSpPr>
        <p:spPr bwMode="auto">
          <a:xfrm>
            <a:off x="457200" y="1200151"/>
            <a:ext cx="8229600" cy="3394472"/>
          </a:xfrm>
          <a:prstGeom prst="rect">
            <a:avLst/>
          </a:prstGeom>
          <a:noFill/>
          <a:ln w="9525">
            <a:noFill/>
            <a:miter lim="800000"/>
            <a:headEnd/>
            <a:tailEnd/>
          </a:ln>
        </p:spPr>
        <p:txBody>
          <a:bodyPr vert="horz" wrap="square" lIns="91424" tIns="45712" rIns="91424" bIns="45712"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Rectangle 4"/>
          <p:cNvSpPr>
            <a:spLocks noGrp="1" noChangeArrowheads="1"/>
          </p:cNvSpPr>
          <p:nvPr>
            <p:ph type="dt" sz="half" idx="2"/>
          </p:nvPr>
        </p:nvSpPr>
        <p:spPr bwMode="auto">
          <a:xfrm>
            <a:off x="457200" y="4683919"/>
            <a:ext cx="2133600" cy="357188"/>
          </a:xfrm>
          <a:prstGeom prst="rect">
            <a:avLst/>
          </a:prstGeom>
          <a:noFill/>
          <a:ln w="9525">
            <a:noFill/>
            <a:miter lim="800000"/>
            <a:headEnd/>
            <a:tailEnd/>
          </a:ln>
          <a:effectLst/>
        </p:spPr>
        <p:txBody>
          <a:bodyPr vert="horz" wrap="square" lIns="91424" tIns="45712" rIns="91424" bIns="45712" numCol="1" anchor="t" anchorCtr="0" compatLnSpc="1">
            <a:prstTxWarp prst="textNoShape">
              <a:avLst/>
            </a:prstTxWarp>
          </a:bodyPr>
          <a:lstStyle>
            <a:lvl1pPr>
              <a:defRPr sz="1400"/>
            </a:lvl1pPr>
          </a:lstStyle>
          <a:p>
            <a:pPr>
              <a:defRPr/>
            </a:pPr>
            <a:endParaRPr lang="en-US">
              <a:solidFill>
                <a:srgbClr val="F8F8F8"/>
              </a:solidFill>
            </a:endParaRPr>
          </a:p>
        </p:txBody>
      </p:sp>
      <p:sp>
        <p:nvSpPr>
          <p:cNvPr id="1029" name="Rectangle 5"/>
          <p:cNvSpPr>
            <a:spLocks noGrp="1" noChangeArrowheads="1"/>
          </p:cNvSpPr>
          <p:nvPr>
            <p:ph type="ftr" sz="quarter" idx="3"/>
          </p:nvPr>
        </p:nvSpPr>
        <p:spPr bwMode="auto">
          <a:xfrm>
            <a:off x="3124200" y="4683919"/>
            <a:ext cx="2895600" cy="357188"/>
          </a:xfrm>
          <a:prstGeom prst="rect">
            <a:avLst/>
          </a:prstGeom>
          <a:noFill/>
          <a:ln w="9525">
            <a:noFill/>
            <a:miter lim="800000"/>
            <a:headEnd/>
            <a:tailEnd/>
          </a:ln>
          <a:effectLst/>
        </p:spPr>
        <p:txBody>
          <a:bodyPr vert="horz" wrap="square" lIns="91424" tIns="45712" rIns="91424" bIns="45712" numCol="1" anchor="t" anchorCtr="0" compatLnSpc="1">
            <a:prstTxWarp prst="textNoShape">
              <a:avLst/>
            </a:prstTxWarp>
          </a:bodyPr>
          <a:lstStyle>
            <a:lvl1pPr algn="ctr">
              <a:defRPr sz="1400"/>
            </a:lvl1pPr>
          </a:lstStyle>
          <a:p>
            <a:pPr>
              <a:defRPr/>
            </a:pPr>
            <a:endParaRPr lang="en-US">
              <a:solidFill>
                <a:srgbClr val="F8F8F8"/>
              </a:solidFill>
            </a:endParaRPr>
          </a:p>
        </p:txBody>
      </p:sp>
      <p:sp>
        <p:nvSpPr>
          <p:cNvPr id="1030" name="Rectangle 6"/>
          <p:cNvSpPr>
            <a:spLocks noGrp="1" noChangeArrowheads="1"/>
          </p:cNvSpPr>
          <p:nvPr>
            <p:ph type="sldNum" sz="quarter" idx="4"/>
          </p:nvPr>
        </p:nvSpPr>
        <p:spPr bwMode="auto">
          <a:xfrm>
            <a:off x="6553201" y="4683919"/>
            <a:ext cx="2133600" cy="357188"/>
          </a:xfrm>
          <a:prstGeom prst="rect">
            <a:avLst/>
          </a:prstGeom>
          <a:noFill/>
          <a:ln w="9525">
            <a:noFill/>
            <a:miter lim="800000"/>
            <a:headEnd/>
            <a:tailEnd/>
          </a:ln>
          <a:effectLst/>
        </p:spPr>
        <p:txBody>
          <a:bodyPr vert="horz" wrap="square" lIns="91424" tIns="45712" rIns="91424" bIns="45712" numCol="1" anchor="t" anchorCtr="0" compatLnSpc="1">
            <a:prstTxWarp prst="textNoShape">
              <a:avLst/>
            </a:prstTxWarp>
          </a:bodyPr>
          <a:lstStyle>
            <a:lvl1pPr algn="r">
              <a:defRPr sz="1400"/>
            </a:lvl1pPr>
          </a:lstStyle>
          <a:p>
            <a:pPr>
              <a:defRPr/>
            </a:pPr>
            <a:fld id="{BE08501C-12D1-4FD8-AEBE-086BB657A8C4}" type="slidenum">
              <a:rPr lang="en-US">
                <a:solidFill>
                  <a:srgbClr val="F8F8F8"/>
                </a:solidFill>
              </a:rPr>
              <a:pPr>
                <a:defRPr/>
              </a:pPr>
              <a:t>‹#›</a:t>
            </a:fld>
            <a:endParaRPr lang="en-US">
              <a:solidFill>
                <a:srgbClr val="F8F8F8"/>
              </a:solidFill>
            </a:endParaRPr>
          </a:p>
        </p:txBody>
      </p:sp>
    </p:spTree>
    <p:extLst>
      <p:ext uri="{BB962C8B-B14F-4D97-AF65-F5344CB8AC3E}">
        <p14:creationId xmlns:p14="http://schemas.microsoft.com/office/powerpoint/2010/main" val="4042689895"/>
      </p:ext>
    </p:extLst>
  </p:cSld>
  <p:clrMap bg1="dk2" tx1="lt1" bg2="dk1" tx2="lt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2" r:id="rId13"/>
    <p:sldLayoutId id="2147483893" r:id="rId14"/>
    <p:sldLayoutId id="2147483894" r:id="rId15"/>
    <p:sldLayoutId id="2147483895" r:id="rId16"/>
    <p:sldLayoutId id="2147483896" r:id="rId17"/>
  </p:sldLayoutIdLst>
  <p:transition>
    <p:fade/>
  </p:transition>
  <p:timing>
    <p:tnLst>
      <p:par>
        <p:cTn id="1" dur="indefinite" restart="never" nodeType="tmRoot"/>
      </p:par>
    </p:tnLst>
  </p:timing>
  <p:txStyles>
    <p:titleStyle>
      <a:lvl1pPr algn="l" rtl="0" eaLnBrk="1" fontAlgn="base" hangingPunct="1">
        <a:spcBef>
          <a:spcPct val="0"/>
        </a:spcBef>
        <a:spcAft>
          <a:spcPct val="0"/>
        </a:spcAft>
        <a:defRPr sz="3600" b="1">
          <a:solidFill>
            <a:schemeClr val="tx1"/>
          </a:solidFill>
          <a:latin typeface="+mj-lt"/>
          <a:ea typeface="+mj-ea"/>
          <a:cs typeface="+mj-cs"/>
        </a:defRPr>
      </a:lvl1pPr>
      <a:lvl2pPr algn="l" rtl="0" eaLnBrk="1" fontAlgn="base" hangingPunct="1">
        <a:spcBef>
          <a:spcPct val="0"/>
        </a:spcBef>
        <a:spcAft>
          <a:spcPct val="0"/>
        </a:spcAft>
        <a:defRPr sz="3600" b="1">
          <a:solidFill>
            <a:schemeClr val="tx1"/>
          </a:solidFill>
          <a:latin typeface="Arial" charset="0"/>
        </a:defRPr>
      </a:lvl2pPr>
      <a:lvl3pPr algn="l" rtl="0" eaLnBrk="1" fontAlgn="base" hangingPunct="1">
        <a:spcBef>
          <a:spcPct val="0"/>
        </a:spcBef>
        <a:spcAft>
          <a:spcPct val="0"/>
        </a:spcAft>
        <a:defRPr sz="3600" b="1">
          <a:solidFill>
            <a:schemeClr val="tx1"/>
          </a:solidFill>
          <a:latin typeface="Arial" charset="0"/>
        </a:defRPr>
      </a:lvl3pPr>
      <a:lvl4pPr algn="l" rtl="0" eaLnBrk="1" fontAlgn="base" hangingPunct="1">
        <a:spcBef>
          <a:spcPct val="0"/>
        </a:spcBef>
        <a:spcAft>
          <a:spcPct val="0"/>
        </a:spcAft>
        <a:defRPr sz="3600" b="1">
          <a:solidFill>
            <a:schemeClr val="tx1"/>
          </a:solidFill>
          <a:latin typeface="Arial" charset="0"/>
        </a:defRPr>
      </a:lvl4pPr>
      <a:lvl5pPr algn="l" rtl="0" eaLnBrk="1" fontAlgn="base" hangingPunct="1">
        <a:spcBef>
          <a:spcPct val="0"/>
        </a:spcBef>
        <a:spcAft>
          <a:spcPct val="0"/>
        </a:spcAft>
        <a:defRPr sz="3600" b="1">
          <a:solidFill>
            <a:schemeClr val="tx1"/>
          </a:solidFill>
          <a:latin typeface="Arial" charset="0"/>
        </a:defRPr>
      </a:lvl5pPr>
      <a:lvl6pPr marL="457124" algn="l" rtl="0" eaLnBrk="1" fontAlgn="base" hangingPunct="1">
        <a:spcBef>
          <a:spcPct val="0"/>
        </a:spcBef>
        <a:spcAft>
          <a:spcPct val="0"/>
        </a:spcAft>
        <a:defRPr sz="3600" b="1">
          <a:solidFill>
            <a:schemeClr val="tx1"/>
          </a:solidFill>
          <a:latin typeface="Arial" charset="0"/>
        </a:defRPr>
      </a:lvl6pPr>
      <a:lvl7pPr marL="914248" algn="l" rtl="0" eaLnBrk="1" fontAlgn="base" hangingPunct="1">
        <a:spcBef>
          <a:spcPct val="0"/>
        </a:spcBef>
        <a:spcAft>
          <a:spcPct val="0"/>
        </a:spcAft>
        <a:defRPr sz="3600" b="1">
          <a:solidFill>
            <a:schemeClr val="tx1"/>
          </a:solidFill>
          <a:latin typeface="Arial" charset="0"/>
        </a:defRPr>
      </a:lvl7pPr>
      <a:lvl8pPr marL="1371372" algn="l" rtl="0" eaLnBrk="1" fontAlgn="base" hangingPunct="1">
        <a:spcBef>
          <a:spcPct val="0"/>
        </a:spcBef>
        <a:spcAft>
          <a:spcPct val="0"/>
        </a:spcAft>
        <a:defRPr sz="3600" b="1">
          <a:solidFill>
            <a:schemeClr val="tx1"/>
          </a:solidFill>
          <a:latin typeface="Arial" charset="0"/>
        </a:defRPr>
      </a:lvl8pPr>
      <a:lvl9pPr marL="1828496" algn="l" rtl="0" eaLnBrk="1" fontAlgn="base" hangingPunct="1">
        <a:spcBef>
          <a:spcPct val="0"/>
        </a:spcBef>
        <a:spcAft>
          <a:spcPct val="0"/>
        </a:spcAft>
        <a:defRPr sz="3600" b="1">
          <a:solidFill>
            <a:schemeClr val="tx1"/>
          </a:solidFill>
          <a:latin typeface="Arial" charset="0"/>
        </a:defRPr>
      </a:lvl9pPr>
    </p:titleStyle>
    <p:bodyStyle>
      <a:lvl1pPr marL="342841" indent="-342841" algn="l" rtl="0" eaLnBrk="1" fontAlgn="base" hangingPunct="1">
        <a:spcBef>
          <a:spcPct val="20000"/>
        </a:spcBef>
        <a:spcAft>
          <a:spcPct val="0"/>
        </a:spcAft>
        <a:buChar char="•"/>
        <a:defRPr sz="3200">
          <a:solidFill>
            <a:srgbClr val="FFFF66"/>
          </a:solidFill>
          <a:latin typeface="+mn-lt"/>
          <a:ea typeface="+mn-ea"/>
          <a:cs typeface="+mn-cs"/>
        </a:defRPr>
      </a:lvl1pPr>
      <a:lvl2pPr marL="742826" indent="-285702" algn="l" rtl="0" eaLnBrk="1" fontAlgn="base" hangingPunct="1">
        <a:spcBef>
          <a:spcPct val="20000"/>
        </a:spcBef>
        <a:spcAft>
          <a:spcPct val="0"/>
        </a:spcAft>
        <a:buSzPct val="75000"/>
        <a:buFont typeface="Arial" charset="0"/>
        <a:buChar char="●"/>
        <a:defRPr sz="2800">
          <a:solidFill>
            <a:schemeClr val="tx1"/>
          </a:solidFill>
          <a:latin typeface="+mn-lt"/>
        </a:defRPr>
      </a:lvl2pPr>
      <a:lvl3pPr marL="1142808" indent="-228564" algn="l" rtl="0" eaLnBrk="1" fontAlgn="base" hangingPunct="1">
        <a:spcBef>
          <a:spcPct val="20000"/>
        </a:spcBef>
        <a:spcAft>
          <a:spcPct val="0"/>
        </a:spcAft>
        <a:buChar char="•"/>
        <a:defRPr sz="2400">
          <a:solidFill>
            <a:srgbClr val="FFFF66"/>
          </a:solidFill>
          <a:latin typeface="+mn-lt"/>
        </a:defRPr>
      </a:lvl3pPr>
      <a:lvl4pPr marL="1599936" indent="-228564" algn="l" rtl="0" eaLnBrk="1" fontAlgn="base" hangingPunct="1">
        <a:spcBef>
          <a:spcPct val="20000"/>
        </a:spcBef>
        <a:spcAft>
          <a:spcPct val="0"/>
        </a:spcAft>
        <a:buChar char="–"/>
        <a:defRPr sz="2000">
          <a:solidFill>
            <a:schemeClr val="tx1"/>
          </a:solidFill>
          <a:latin typeface="+mn-lt"/>
        </a:defRPr>
      </a:lvl4pPr>
      <a:lvl5pPr marL="2057056" indent="-228564" algn="l" rtl="0" eaLnBrk="1" fontAlgn="base" hangingPunct="1">
        <a:spcBef>
          <a:spcPct val="20000"/>
        </a:spcBef>
        <a:spcAft>
          <a:spcPct val="0"/>
        </a:spcAft>
        <a:buChar char="»"/>
        <a:defRPr sz="2000">
          <a:solidFill>
            <a:srgbClr val="FFFF66"/>
          </a:solidFill>
          <a:latin typeface="+mn-lt"/>
        </a:defRPr>
      </a:lvl5pPr>
      <a:lvl6pPr marL="2514180" indent="-228564" algn="l" rtl="0" eaLnBrk="1" fontAlgn="base" hangingPunct="1">
        <a:spcBef>
          <a:spcPct val="20000"/>
        </a:spcBef>
        <a:spcAft>
          <a:spcPct val="0"/>
        </a:spcAft>
        <a:buChar char="»"/>
        <a:defRPr sz="2000">
          <a:solidFill>
            <a:srgbClr val="FFFF66"/>
          </a:solidFill>
          <a:latin typeface="+mn-lt"/>
        </a:defRPr>
      </a:lvl6pPr>
      <a:lvl7pPr marL="2971304" indent="-228564" algn="l" rtl="0" eaLnBrk="1" fontAlgn="base" hangingPunct="1">
        <a:spcBef>
          <a:spcPct val="20000"/>
        </a:spcBef>
        <a:spcAft>
          <a:spcPct val="0"/>
        </a:spcAft>
        <a:buChar char="»"/>
        <a:defRPr sz="2000">
          <a:solidFill>
            <a:srgbClr val="FFFF66"/>
          </a:solidFill>
          <a:latin typeface="+mn-lt"/>
        </a:defRPr>
      </a:lvl7pPr>
      <a:lvl8pPr marL="3428428" indent="-228564" algn="l" rtl="0" eaLnBrk="1" fontAlgn="base" hangingPunct="1">
        <a:spcBef>
          <a:spcPct val="20000"/>
        </a:spcBef>
        <a:spcAft>
          <a:spcPct val="0"/>
        </a:spcAft>
        <a:buChar char="»"/>
        <a:defRPr sz="2000">
          <a:solidFill>
            <a:srgbClr val="FFFF66"/>
          </a:solidFill>
          <a:latin typeface="+mn-lt"/>
        </a:defRPr>
      </a:lvl8pPr>
      <a:lvl9pPr marL="3885552" indent="-228564" algn="l" rtl="0" eaLnBrk="1" fontAlgn="base" hangingPunct="1">
        <a:spcBef>
          <a:spcPct val="20000"/>
        </a:spcBef>
        <a:spcAft>
          <a:spcPct val="0"/>
        </a:spcAft>
        <a:buChar char="»"/>
        <a:defRPr sz="2000">
          <a:solidFill>
            <a:srgbClr val="FFFF66"/>
          </a:solidFill>
          <a:latin typeface="+mn-lt"/>
        </a:defRPr>
      </a:lvl9pPr>
    </p:bodyStyle>
    <p:otherStyle>
      <a:defPPr>
        <a:defRPr lang="en-US"/>
      </a:defPPr>
      <a:lvl1pPr marL="0" algn="l" defTabSz="914248" rtl="0" eaLnBrk="1" latinLnBrk="0" hangingPunct="1">
        <a:defRPr sz="1800" kern="1200">
          <a:solidFill>
            <a:schemeClr val="tx1"/>
          </a:solidFill>
          <a:latin typeface="+mn-lt"/>
          <a:ea typeface="+mn-ea"/>
          <a:cs typeface="+mn-cs"/>
        </a:defRPr>
      </a:lvl1pPr>
      <a:lvl2pPr marL="457124" algn="l" defTabSz="914248" rtl="0" eaLnBrk="1" latinLnBrk="0" hangingPunct="1">
        <a:defRPr sz="1800" kern="1200">
          <a:solidFill>
            <a:schemeClr val="tx1"/>
          </a:solidFill>
          <a:latin typeface="+mn-lt"/>
          <a:ea typeface="+mn-ea"/>
          <a:cs typeface="+mn-cs"/>
        </a:defRPr>
      </a:lvl2pPr>
      <a:lvl3pPr marL="914248" algn="l" defTabSz="914248" rtl="0" eaLnBrk="1" latinLnBrk="0" hangingPunct="1">
        <a:defRPr sz="1800" kern="1200">
          <a:solidFill>
            <a:schemeClr val="tx1"/>
          </a:solidFill>
          <a:latin typeface="+mn-lt"/>
          <a:ea typeface="+mn-ea"/>
          <a:cs typeface="+mn-cs"/>
        </a:defRPr>
      </a:lvl3pPr>
      <a:lvl4pPr marL="1371372" algn="l" defTabSz="914248" rtl="0" eaLnBrk="1" latinLnBrk="0" hangingPunct="1">
        <a:defRPr sz="1800" kern="1200">
          <a:solidFill>
            <a:schemeClr val="tx1"/>
          </a:solidFill>
          <a:latin typeface="+mn-lt"/>
          <a:ea typeface="+mn-ea"/>
          <a:cs typeface="+mn-cs"/>
        </a:defRPr>
      </a:lvl4pPr>
      <a:lvl5pPr marL="1828496" algn="l" defTabSz="914248" rtl="0" eaLnBrk="1" latinLnBrk="0" hangingPunct="1">
        <a:defRPr sz="1800" kern="1200">
          <a:solidFill>
            <a:schemeClr val="tx1"/>
          </a:solidFill>
          <a:latin typeface="+mn-lt"/>
          <a:ea typeface="+mn-ea"/>
          <a:cs typeface="+mn-cs"/>
        </a:defRPr>
      </a:lvl5pPr>
      <a:lvl6pPr marL="2285618" algn="l" defTabSz="914248" rtl="0" eaLnBrk="1" latinLnBrk="0" hangingPunct="1">
        <a:defRPr sz="1800" kern="1200">
          <a:solidFill>
            <a:schemeClr val="tx1"/>
          </a:solidFill>
          <a:latin typeface="+mn-lt"/>
          <a:ea typeface="+mn-ea"/>
          <a:cs typeface="+mn-cs"/>
        </a:defRPr>
      </a:lvl6pPr>
      <a:lvl7pPr marL="2742744" algn="l" defTabSz="914248" rtl="0" eaLnBrk="1" latinLnBrk="0" hangingPunct="1">
        <a:defRPr sz="1800" kern="1200">
          <a:solidFill>
            <a:schemeClr val="tx1"/>
          </a:solidFill>
          <a:latin typeface="+mn-lt"/>
          <a:ea typeface="+mn-ea"/>
          <a:cs typeface="+mn-cs"/>
        </a:defRPr>
      </a:lvl7pPr>
      <a:lvl8pPr marL="3199866" algn="l" defTabSz="914248" rtl="0" eaLnBrk="1" latinLnBrk="0" hangingPunct="1">
        <a:defRPr sz="1800" kern="1200">
          <a:solidFill>
            <a:schemeClr val="tx1"/>
          </a:solidFill>
          <a:latin typeface="+mn-lt"/>
          <a:ea typeface="+mn-ea"/>
          <a:cs typeface="+mn-cs"/>
        </a:defRPr>
      </a:lvl8pPr>
      <a:lvl9pPr marL="3656990" algn="l" defTabSz="91424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21.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1.xml"/><Relationship Id="rId1" Type="http://schemas.openxmlformats.org/officeDocument/2006/relationships/themeOverride" Target="../theme/themeOverride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watwindows8.codeplex.com/"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48.xml"/><Relationship Id="rId5" Type="http://schemas.openxmlformats.org/officeDocument/2006/relationships/image" Target="../media/image32.png"/><Relationship Id="rId4" Type="http://schemas.microsoft.com/office/2007/relationships/hdphoto" Target="../media/hdphoto10.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msdn.microsoft.com/en-us/library/windows/apps/hh761458.aspx"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hyperlink" Target="http://msdn.microsoft.com/en-us/library/windows/apps/windows.ui.notifications.tiletemplatetype.aspx" TargetMode="External"/><Relationship Id="rId5" Type="http://schemas.openxmlformats.org/officeDocument/2006/relationships/image" Target="../media/image23.png"/><Relationship Id="rId4" Type="http://schemas.openxmlformats.org/officeDocument/2006/relationships/hyperlink" Target="http://msdn.microsoft.com/en-us/library/windows/apps/windows.ui.notifications.toasttemplatetyp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db3.notify.windows.com/?token=AQI8iP%252OtQE=" TargetMode="External"/><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699024445"/>
              </p:ext>
            </p:extLst>
          </p:nvPr>
        </p:nvGraphicFramePr>
        <p:xfrm>
          <a:off x="1" y="4"/>
          <a:ext cx="119094" cy="119063"/>
        </p:xfrm>
        <a:graphic>
          <a:graphicData uri="http://schemas.openxmlformats.org/presentationml/2006/ole">
            <mc:AlternateContent xmlns:mc="http://schemas.openxmlformats.org/markup-compatibility/2006">
              <mc:Choice xmlns:v="urn:schemas-microsoft-com:vml" Requires="v">
                <p:oleObj spid="_x0000_s103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 y="4"/>
                        <a:ext cx="119094" cy="119063"/>
                      </a:xfrm>
                      <a:prstGeom prst="rect">
                        <a:avLst/>
                      </a:prstGeom>
                    </p:spPr>
                  </p:pic>
                </p:oleObj>
              </mc:Fallback>
            </mc:AlternateContent>
          </a:graphicData>
        </a:graphic>
      </p:graphicFrame>
      <p:sp>
        <p:nvSpPr>
          <p:cNvPr id="4" name="Title 3"/>
          <p:cNvSpPr>
            <a:spLocks noGrp="1"/>
          </p:cNvSpPr>
          <p:nvPr>
            <p:ph type="ctrTitle"/>
          </p:nvPr>
        </p:nvSpPr>
        <p:spPr>
          <a:xfrm>
            <a:off x="389440" y="1348847"/>
            <a:ext cx="8368939" cy="1538883"/>
          </a:xfrm>
        </p:spPr>
        <p:txBody>
          <a:bodyPr/>
          <a:lstStyle/>
          <a:p>
            <a:r>
              <a:rPr lang="en-US" dirty="0"/>
              <a:t>Delivering Notifications With </a:t>
            </a:r>
            <a:r>
              <a:rPr lang="en-US" dirty="0" smtClean="0"/>
              <a:t>WNS and Windows </a:t>
            </a:r>
            <a:r>
              <a:rPr lang="en-US" dirty="0"/>
              <a:t>Azure</a:t>
            </a:r>
          </a:p>
        </p:txBody>
      </p:sp>
      <p:sp>
        <p:nvSpPr>
          <p:cNvPr id="5" name="Text Placeholder 4"/>
          <p:cNvSpPr>
            <a:spLocks noGrp="1"/>
          </p:cNvSpPr>
          <p:nvPr>
            <p:ph type="body" sz="quarter" idx="11"/>
          </p:nvPr>
        </p:nvSpPr>
        <p:spPr>
          <a:xfrm>
            <a:off x="389441" y="3223264"/>
            <a:ext cx="4091815" cy="959237"/>
          </a:xfrm>
        </p:spPr>
        <p:txBody>
          <a:bodyPr/>
          <a:lstStyle/>
          <a:p>
            <a:r>
              <a:rPr lang="en-US" dirty="0" smtClean="0"/>
              <a:t>Name</a:t>
            </a:r>
            <a:endParaRPr lang="en-US" sz="1400" dirty="0">
              <a:latin typeface="Segoe UI Light" pitchFamily="34" charset="0"/>
            </a:endParaRPr>
          </a:p>
          <a:p>
            <a:r>
              <a:rPr lang="en-US" dirty="0" smtClean="0"/>
              <a:t>Title</a:t>
            </a:r>
          </a:p>
          <a:p>
            <a:r>
              <a:rPr lang="en-US" dirty="0" smtClean="0"/>
              <a:t>Organization</a:t>
            </a:r>
            <a:endParaRPr lang="en-US" dirty="0"/>
          </a:p>
        </p:txBody>
      </p:sp>
    </p:spTree>
    <p:extLst>
      <p:ext uri="{BB962C8B-B14F-4D97-AF65-F5344CB8AC3E}">
        <p14:creationId xmlns:p14="http://schemas.microsoft.com/office/powerpoint/2010/main" val="224127505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 Register with </a:t>
            </a:r>
            <a:r>
              <a:rPr lang="en-US" dirty="0" smtClean="0"/>
              <a:t>Your </a:t>
            </a:r>
            <a:r>
              <a:rPr lang="en-US" dirty="0"/>
              <a:t>Cloud Service </a:t>
            </a:r>
          </a:p>
        </p:txBody>
      </p:sp>
      <p:sp>
        <p:nvSpPr>
          <p:cNvPr id="5" name="TextBox 4"/>
          <p:cNvSpPr txBox="1"/>
          <p:nvPr/>
        </p:nvSpPr>
        <p:spPr>
          <a:xfrm>
            <a:off x="5311035" y="1076709"/>
            <a:ext cx="3442343" cy="3423401"/>
          </a:xfrm>
          <a:prstGeom prst="rect">
            <a:avLst/>
          </a:prstGeom>
          <a:noFill/>
        </p:spPr>
        <p:txBody>
          <a:bodyPr wrap="square" lIns="0" tIns="0" rIns="0" bIns="0" rtlCol="0">
            <a:noAutofit/>
          </a:bodyPr>
          <a:lstStyle/>
          <a:p>
            <a:pPr defTabSz="685318" fontAlgn="base">
              <a:lnSpc>
                <a:spcPct val="90000"/>
              </a:lnSpc>
              <a:spcAft>
                <a:spcPts val="450"/>
              </a:spcAft>
              <a:buClr>
                <a:schemeClr val="accent2"/>
              </a:buClr>
            </a:pPr>
            <a:r>
              <a:rPr lang="en-US" sz="2100" dirty="0">
                <a:ln>
                  <a:solidFill>
                    <a:schemeClr val="bg1">
                      <a:alpha val="0"/>
                    </a:schemeClr>
                  </a:solidFill>
                </a:ln>
                <a:solidFill>
                  <a:srgbClr val="595959">
                    <a:alpha val="99000"/>
                  </a:srgbClr>
                </a:solidFill>
              </a:rPr>
              <a:t>Register your app with </a:t>
            </a:r>
            <a:br>
              <a:rPr lang="en-US" sz="2100" dirty="0">
                <a:ln>
                  <a:solidFill>
                    <a:schemeClr val="bg1">
                      <a:alpha val="0"/>
                    </a:schemeClr>
                  </a:solidFill>
                </a:ln>
                <a:solidFill>
                  <a:srgbClr val="595959">
                    <a:alpha val="99000"/>
                  </a:srgbClr>
                </a:solidFill>
              </a:rPr>
            </a:br>
            <a:r>
              <a:rPr lang="en-US" sz="2100" dirty="0">
                <a:ln>
                  <a:solidFill>
                    <a:schemeClr val="bg1">
                      <a:alpha val="0"/>
                    </a:schemeClr>
                  </a:solidFill>
                </a:ln>
                <a:solidFill>
                  <a:srgbClr val="595959">
                    <a:alpha val="99000"/>
                  </a:srgbClr>
                </a:solidFill>
              </a:rPr>
              <a:t>your own Cloud Service</a:t>
            </a:r>
          </a:p>
          <a:p>
            <a:pPr marL="0" lvl="4" defTabSz="685318" fontAlgn="base">
              <a:lnSpc>
                <a:spcPct val="90000"/>
              </a:lnSpc>
              <a:spcAft>
                <a:spcPts val="1350"/>
              </a:spcAft>
              <a:buClr>
                <a:schemeClr val="accent2"/>
              </a:buClr>
            </a:pPr>
            <a:r>
              <a:rPr lang="en-US" sz="1500" dirty="0">
                <a:ln>
                  <a:solidFill>
                    <a:schemeClr val="bg1">
                      <a:alpha val="0"/>
                    </a:schemeClr>
                  </a:solidFill>
                </a:ln>
                <a:solidFill>
                  <a:srgbClr val="595959">
                    <a:alpha val="99000"/>
                  </a:srgbClr>
                </a:solidFill>
              </a:rPr>
              <a:t>Should be authenticated and secure</a:t>
            </a:r>
          </a:p>
          <a:p>
            <a:pPr defTabSz="685318" fontAlgn="base">
              <a:lnSpc>
                <a:spcPct val="90000"/>
              </a:lnSpc>
              <a:spcAft>
                <a:spcPts val="1350"/>
              </a:spcAft>
              <a:buClr>
                <a:schemeClr val="accent2"/>
              </a:buClr>
            </a:pPr>
            <a:r>
              <a:rPr lang="en-US" sz="2100" dirty="0">
                <a:ln>
                  <a:solidFill>
                    <a:schemeClr val="bg1">
                      <a:alpha val="0"/>
                    </a:schemeClr>
                  </a:solidFill>
                </a:ln>
                <a:solidFill>
                  <a:srgbClr val="595959">
                    <a:alpha val="99000"/>
                  </a:srgbClr>
                </a:solidFill>
              </a:rPr>
              <a:t>Store Channel URI and associate it with any app specific context</a:t>
            </a:r>
          </a:p>
          <a:p>
            <a:pPr defTabSz="685318" fontAlgn="base">
              <a:lnSpc>
                <a:spcPct val="90000"/>
              </a:lnSpc>
              <a:spcAft>
                <a:spcPts val="1350"/>
              </a:spcAft>
              <a:buClr>
                <a:schemeClr val="accent2"/>
              </a:buClr>
            </a:pPr>
            <a:r>
              <a:rPr lang="en-US" sz="2100" dirty="0">
                <a:ln>
                  <a:solidFill>
                    <a:schemeClr val="bg1">
                      <a:alpha val="0"/>
                    </a:schemeClr>
                  </a:solidFill>
                </a:ln>
                <a:solidFill>
                  <a:srgbClr val="595959">
                    <a:alpha val="99000"/>
                  </a:srgbClr>
                </a:solidFill>
              </a:rPr>
              <a:t>Create your business logic for sending notifications</a:t>
            </a:r>
          </a:p>
        </p:txBody>
      </p:sp>
      <p:sp>
        <p:nvSpPr>
          <p:cNvPr id="18" name="Rectangle 17"/>
          <p:cNvSpPr/>
          <p:nvPr/>
        </p:nvSpPr>
        <p:spPr bwMode="auto">
          <a:xfrm>
            <a:off x="130662" y="4701023"/>
            <a:ext cx="2147767" cy="4424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19" name="Rounded Rectangle 22"/>
          <p:cNvSpPr/>
          <p:nvPr/>
        </p:nvSpPr>
        <p:spPr bwMode="auto">
          <a:xfrm>
            <a:off x="388245" y="1012373"/>
            <a:ext cx="1724350" cy="387051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t" anchorCtr="0" compatLnSpc="1">
            <a:prstTxWarp prst="textNoShape">
              <a:avLst/>
            </a:prstTxWarp>
          </a:bodyPr>
          <a:lstStyle/>
          <a:p>
            <a:pPr algn="ctr" defTabSz="685318" fontAlgn="base">
              <a:spcBef>
                <a:spcPts val="450"/>
              </a:spcBef>
              <a:spcAft>
                <a:spcPts val="450"/>
              </a:spcAft>
            </a:pPr>
            <a:r>
              <a:rPr lang="en-US" sz="2100" spc="-113" dirty="0">
                <a:solidFill>
                  <a:schemeClr val="bg2">
                    <a:lumMod val="50000"/>
                    <a:alpha val="99000"/>
                  </a:schemeClr>
                </a:solidFill>
                <a:latin typeface="Segoe UI Light" pitchFamily="34" charset="0"/>
              </a:rPr>
              <a:t>Windows  8</a:t>
            </a:r>
          </a:p>
        </p:txBody>
      </p:sp>
      <p:sp>
        <p:nvSpPr>
          <p:cNvPr id="20" name="Rounded Rectangle 20"/>
          <p:cNvSpPr/>
          <p:nvPr/>
        </p:nvSpPr>
        <p:spPr bwMode="auto">
          <a:xfrm>
            <a:off x="564441" y="3327849"/>
            <a:ext cx="1371957" cy="13716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77" rIns="68574" bIns="68577" numCol="1" rtlCol="0" anchor="b" anchorCtr="0" compatLnSpc="1">
            <a:prstTxWarp prst="textNoShape">
              <a:avLst/>
            </a:prstTxWarp>
          </a:bodyPr>
          <a:lstStyle/>
          <a:p>
            <a:pPr defTabSz="914172"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Notification</a:t>
            </a:r>
          </a:p>
          <a:p>
            <a:pPr defTabSz="914172"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Client Platform</a:t>
            </a:r>
          </a:p>
        </p:txBody>
      </p:sp>
      <p:sp>
        <p:nvSpPr>
          <p:cNvPr id="21" name="Rounded Rectangle 23"/>
          <p:cNvSpPr/>
          <p:nvPr/>
        </p:nvSpPr>
        <p:spPr bwMode="auto">
          <a:xfrm>
            <a:off x="564441" y="1464050"/>
            <a:ext cx="1371957" cy="13716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77" rIns="68574" bIns="68577" numCol="1" rtlCol="0" anchor="b" anchorCtr="0" compatLnSpc="1">
            <a:prstTxWarp prst="textNoShape">
              <a:avLst/>
            </a:prstTxWarp>
          </a:bodyPr>
          <a:lstStyle/>
          <a:p>
            <a:pPr defTabSz="914172"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Metro Style App</a:t>
            </a:r>
          </a:p>
        </p:txBody>
      </p:sp>
      <p:sp>
        <p:nvSpPr>
          <p:cNvPr id="22" name="Rounded Rectangle 21"/>
          <p:cNvSpPr/>
          <p:nvPr/>
        </p:nvSpPr>
        <p:spPr bwMode="auto">
          <a:xfrm>
            <a:off x="3265546" y="1012372"/>
            <a:ext cx="1577751" cy="157734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77" rIns="34289" bIns="68577" numCol="1" rtlCol="0" anchor="b" anchorCtr="0" compatLnSpc="1">
            <a:prstTxWarp prst="textNoShape">
              <a:avLst/>
            </a:prstTxWarp>
          </a:bodyPr>
          <a:lstStyle/>
          <a:p>
            <a:pPr defTabSz="914172"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Cloud Service</a:t>
            </a:r>
          </a:p>
        </p:txBody>
      </p:sp>
      <p:sp>
        <p:nvSpPr>
          <p:cNvPr id="23" name="Rounded Rectangle 18"/>
          <p:cNvSpPr/>
          <p:nvPr/>
        </p:nvSpPr>
        <p:spPr bwMode="auto">
          <a:xfrm>
            <a:off x="3265546" y="3305545"/>
            <a:ext cx="1577751" cy="157734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77" rIns="34289" bIns="68577" numCol="1" rtlCol="0" anchor="b" anchorCtr="0" compatLnSpc="1">
            <a:prstTxWarp prst="textNoShape">
              <a:avLst/>
            </a:prstTxWarp>
          </a:bodyPr>
          <a:lstStyle/>
          <a:p>
            <a:pPr defTabSz="914172"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Windows Push Notification Service</a:t>
            </a:r>
          </a:p>
        </p:txBody>
      </p:sp>
      <p:grpSp>
        <p:nvGrpSpPr>
          <p:cNvPr id="25" name="Group 24"/>
          <p:cNvGrpSpPr/>
          <p:nvPr/>
        </p:nvGrpSpPr>
        <p:grpSpPr>
          <a:xfrm>
            <a:off x="1103707" y="2835655"/>
            <a:ext cx="586745" cy="492199"/>
            <a:chOff x="1471220" y="3430995"/>
            <a:chExt cx="782123" cy="1366013"/>
          </a:xfrm>
        </p:grpSpPr>
        <p:sp>
          <p:nvSpPr>
            <p:cNvPr id="26" name="Up-Down Arrow 2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27" name="Rectangle 2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r>
                <a:rPr lang="en-US" dirty="0">
                  <a:solidFill>
                    <a:schemeClr val="accent1">
                      <a:alpha val="99000"/>
                    </a:schemeClr>
                  </a:solidFill>
                </a:rPr>
                <a:t>(1)</a:t>
              </a:r>
            </a:p>
          </p:txBody>
        </p:sp>
      </p:grpSp>
      <p:grpSp>
        <p:nvGrpSpPr>
          <p:cNvPr id="28" name="Group 27"/>
          <p:cNvGrpSpPr/>
          <p:nvPr/>
        </p:nvGrpSpPr>
        <p:grpSpPr>
          <a:xfrm>
            <a:off x="1936399" y="2015086"/>
            <a:ext cx="1329146" cy="432968"/>
            <a:chOff x="2581191" y="2686782"/>
            <a:chExt cx="1771733" cy="577290"/>
          </a:xfrm>
        </p:grpSpPr>
        <p:sp>
          <p:nvSpPr>
            <p:cNvPr id="29" name="Up-Down Arrow 2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30" name="Rectangle 29"/>
            <p:cNvSpPr/>
            <p:nvPr/>
          </p:nvSpPr>
          <p:spPr bwMode="auto">
            <a:xfrm>
              <a:off x="3238526" y="2984768"/>
              <a:ext cx="600953"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r>
                <a:rPr lang="en-US" dirty="0" smtClean="0">
                  <a:solidFill>
                    <a:schemeClr val="accent1">
                      <a:alpha val="99000"/>
                    </a:schemeClr>
                  </a:solidFill>
                </a:rPr>
                <a:t>(2)</a:t>
              </a:r>
              <a:endParaRPr lang="en-US" dirty="0">
                <a:solidFill>
                  <a:schemeClr val="accent1">
                    <a:alpha val="99000"/>
                  </a:schemeClr>
                </a:solidFill>
              </a:endParaRPr>
            </a:p>
          </p:txBody>
        </p:sp>
      </p:grpSp>
      <p:sp>
        <p:nvSpPr>
          <p:cNvPr id="37" name="Freeform 7"/>
          <p:cNvSpPr>
            <a:spLocks/>
          </p:cNvSpPr>
          <p:nvPr/>
        </p:nvSpPr>
        <p:spPr bwMode="auto">
          <a:xfrm>
            <a:off x="3521211" y="1435475"/>
            <a:ext cx="1066421" cy="56889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68577" tIns="34289" rIns="68577" bIns="34289" numCol="1" anchor="t" anchorCtr="0" compatLnSpc="1">
            <a:prstTxWarp prst="textNoShape">
              <a:avLst/>
            </a:prstTxWarp>
          </a:bodyPr>
          <a:lstStyle/>
          <a:p>
            <a:endParaRPr lang="en-US"/>
          </a:p>
        </p:txBody>
      </p:sp>
      <p:sp>
        <p:nvSpPr>
          <p:cNvPr id="38" name="Freeform 58"/>
          <p:cNvSpPr>
            <a:spLocks noEditPoints="1"/>
          </p:cNvSpPr>
          <p:nvPr/>
        </p:nvSpPr>
        <p:spPr bwMode="black">
          <a:xfrm>
            <a:off x="3722713" y="3554397"/>
            <a:ext cx="663414" cy="71087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61726" tIns="30863" rIns="61726" bIns="30863" numCol="1" anchor="t" anchorCtr="0" compatLnSpc="1">
            <a:prstTxWarp prst="textNoShape">
              <a:avLst/>
            </a:prstTxWarp>
          </a:bodyPr>
          <a:lstStyle/>
          <a:p>
            <a:endParaRPr lang="en-US" sz="1200"/>
          </a:p>
        </p:txBody>
      </p:sp>
      <p:grpSp>
        <p:nvGrpSpPr>
          <p:cNvPr id="39" name="Group 38"/>
          <p:cNvGrpSpPr/>
          <p:nvPr/>
        </p:nvGrpSpPr>
        <p:grpSpPr bwMode="black">
          <a:xfrm>
            <a:off x="858752" y="1753828"/>
            <a:ext cx="783336" cy="637112"/>
            <a:chOff x="5184775" y="225425"/>
            <a:chExt cx="1500188" cy="1220788"/>
          </a:xfrm>
          <a:solidFill>
            <a:srgbClr val="FFFFFF"/>
          </a:solidFill>
        </p:grpSpPr>
        <p:sp>
          <p:nvSpPr>
            <p:cNvPr id="40"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1"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2"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
        <p:nvSpPr>
          <p:cNvPr id="43" name="Freeform 6"/>
          <p:cNvSpPr>
            <a:spLocks noEditPoints="1"/>
          </p:cNvSpPr>
          <p:nvPr/>
        </p:nvSpPr>
        <p:spPr bwMode="auto">
          <a:xfrm>
            <a:off x="957487" y="3524203"/>
            <a:ext cx="585866" cy="602905"/>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7" tIns="34289" rIns="68577" bIns="34289" numCol="1" anchor="t" anchorCtr="0" compatLnSpc="1">
            <a:prstTxWarp prst="textNoShape">
              <a:avLst/>
            </a:prstTxWarp>
          </a:bodyPr>
          <a:lstStyle/>
          <a:p>
            <a:endParaRPr lang="en-US"/>
          </a:p>
        </p:txBody>
      </p:sp>
    </p:spTree>
    <p:extLst>
      <p:ext uri="{BB962C8B-B14F-4D97-AF65-F5344CB8AC3E}">
        <p14:creationId xmlns:p14="http://schemas.microsoft.com/office/powerpoint/2010/main" val="2955438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750"/>
                                        <p:tgtEl>
                                          <p:spTgt spid="25"/>
                                        </p:tgtEl>
                                      </p:cBhvr>
                                    </p:animEffect>
                                    <p:set>
                                      <p:cBhvr>
                                        <p:cTn id="7" dur="1" fill="hold">
                                          <p:stCondLst>
                                            <p:cond delay="749"/>
                                          </p:stCondLst>
                                        </p:cTn>
                                        <p:tgtEl>
                                          <p:spTgt spid="25"/>
                                        </p:tgtEl>
                                        <p:attrNameLst>
                                          <p:attrName>style.visibility</p:attrName>
                                        </p:attrNameLst>
                                      </p:cBhvr>
                                      <p:to>
                                        <p:strVal val="hidden"/>
                                      </p:to>
                                    </p:set>
                                  </p:childTnLst>
                                </p:cTn>
                              </p:par>
                              <p:par>
                                <p:cTn id="8" presetID="10" presetClass="entr" presetSubtype="0" fill="hold" nodeType="withEffect">
                                  <p:stCondLst>
                                    <p:cond delay="75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Register with </a:t>
            </a:r>
            <a:r>
              <a:rPr lang="en-US" dirty="0" smtClean="0"/>
              <a:t>Your </a:t>
            </a:r>
            <a:r>
              <a:rPr lang="en-US" dirty="0"/>
              <a:t>Cloud Service</a:t>
            </a:r>
          </a:p>
        </p:txBody>
      </p:sp>
      <p:sp>
        <p:nvSpPr>
          <p:cNvPr id="3" name="Content Placeholder 2"/>
          <p:cNvSpPr>
            <a:spLocks noGrp="1"/>
          </p:cNvSpPr>
          <p:nvPr>
            <p:ph sz="quarter" idx="10"/>
          </p:nvPr>
        </p:nvSpPr>
        <p:spPr>
          <a:xfrm>
            <a:off x="387534" y="1268016"/>
            <a:ext cx="8368939" cy="3570208"/>
          </a:xfrm>
        </p:spPr>
        <p:txBody>
          <a:bodyPr/>
          <a:lstStyle/>
          <a:p>
            <a:r>
              <a:rPr lang="en-US" sz="1400" dirty="0">
                <a:solidFill>
                  <a:schemeClr val="accent2"/>
                </a:solidFill>
              </a:rPr>
              <a:t>function</a:t>
            </a:r>
            <a:r>
              <a:rPr lang="en-US" sz="1400" dirty="0"/>
              <a:t> </a:t>
            </a:r>
            <a:r>
              <a:rPr lang="en-US" sz="1400" dirty="0" err="1"/>
              <a:t>updateChannelUri</a:t>
            </a:r>
            <a:r>
              <a:rPr lang="en-US" sz="1400" dirty="0"/>
              <a:t>(channel, </a:t>
            </a:r>
            <a:r>
              <a:rPr lang="en-US" sz="1400" dirty="0" err="1"/>
              <a:t>channelExpiration</a:t>
            </a:r>
            <a:r>
              <a:rPr lang="en-US" sz="1400" dirty="0"/>
              <a:t>) {</a:t>
            </a:r>
          </a:p>
          <a:p>
            <a:pPr marL="348842"/>
            <a:r>
              <a:rPr lang="en-US" sz="1400" dirty="0">
                <a:solidFill>
                  <a:schemeClr val="accent2"/>
                </a:solidFill>
              </a:rPr>
              <a:t>if</a:t>
            </a:r>
            <a:r>
              <a:rPr lang="en-US" sz="1400" dirty="0"/>
              <a:t> (channel) {</a:t>
            </a:r>
          </a:p>
          <a:p>
            <a:pPr marL="348842"/>
            <a:r>
              <a:rPr lang="en-US" sz="1400" dirty="0" err="1">
                <a:solidFill>
                  <a:schemeClr val="accent2"/>
                </a:solidFill>
              </a:rPr>
              <a:t>var</a:t>
            </a:r>
            <a:r>
              <a:rPr lang="en-US" sz="1400" dirty="0"/>
              <a:t> </a:t>
            </a:r>
            <a:r>
              <a:rPr lang="en-US" sz="1400" dirty="0" err="1"/>
              <a:t>serverUrl</a:t>
            </a:r>
            <a:r>
              <a:rPr lang="en-US" sz="1400" dirty="0"/>
              <a:t> = </a:t>
            </a:r>
            <a:r>
              <a:rPr lang="en-US" sz="1400" dirty="0">
                <a:solidFill>
                  <a:schemeClr val="accent5"/>
                </a:solidFill>
              </a:rPr>
              <a:t>"https://mysampleapp.cloudapp.net/register"</a:t>
            </a:r>
            <a:r>
              <a:rPr lang="en-US" sz="1400" dirty="0"/>
              <a:t>;</a:t>
            </a:r>
          </a:p>
          <a:p>
            <a:pPr marL="348842"/>
            <a:r>
              <a:rPr lang="en-US" sz="1400" dirty="0" err="1">
                <a:solidFill>
                  <a:schemeClr val="accent2"/>
                </a:solidFill>
              </a:rPr>
              <a:t>var</a:t>
            </a:r>
            <a:r>
              <a:rPr lang="en-US" sz="1400" dirty="0"/>
              <a:t> payload = { Expiry: </a:t>
            </a:r>
            <a:r>
              <a:rPr lang="en-US" sz="1400" dirty="0" err="1"/>
              <a:t>channelExpiration.toString</a:t>
            </a:r>
            <a:r>
              <a:rPr lang="en-US" sz="1400" dirty="0"/>
              <a:t>(),</a:t>
            </a:r>
          </a:p>
          <a:p>
            <a:pPr marL="1673962"/>
            <a:r>
              <a:rPr lang="en-US" sz="1400" dirty="0"/>
              <a:t>URI: channel };</a:t>
            </a:r>
          </a:p>
          <a:p>
            <a:pPr marL="348842"/>
            <a:r>
              <a:rPr lang="en-US" sz="1400" dirty="0" err="1">
                <a:solidFill>
                  <a:schemeClr val="accent2"/>
                </a:solidFill>
              </a:rPr>
              <a:t>var</a:t>
            </a:r>
            <a:r>
              <a:rPr lang="en-US" sz="1400" dirty="0"/>
              <a:t> </a:t>
            </a:r>
            <a:r>
              <a:rPr lang="en-US" sz="1400" dirty="0" err="1"/>
              <a:t>xhr</a:t>
            </a:r>
            <a:r>
              <a:rPr lang="en-US" sz="1400" dirty="0"/>
              <a:t> = </a:t>
            </a:r>
            <a:r>
              <a:rPr lang="en-US" sz="1400" dirty="0">
                <a:solidFill>
                  <a:schemeClr val="accent2"/>
                </a:solidFill>
              </a:rPr>
              <a:t>new</a:t>
            </a:r>
            <a:r>
              <a:rPr lang="en-US" sz="1400" dirty="0"/>
              <a:t> </a:t>
            </a:r>
            <a:r>
              <a:rPr lang="en-US" sz="1400" dirty="0" err="1"/>
              <a:t>WinJS.xhr</a:t>
            </a:r>
            <a:r>
              <a:rPr lang="en-US" sz="1400" dirty="0"/>
              <a:t>({</a:t>
            </a:r>
          </a:p>
          <a:p>
            <a:pPr marL="895319"/>
            <a:r>
              <a:rPr lang="en-US" sz="1400" dirty="0"/>
              <a:t>type: </a:t>
            </a:r>
            <a:r>
              <a:rPr lang="en-US" sz="1400" dirty="0">
                <a:solidFill>
                  <a:schemeClr val="accent5"/>
                </a:solidFill>
              </a:rPr>
              <a:t>"POST"</a:t>
            </a:r>
            <a:r>
              <a:rPr lang="en-US" sz="1400" dirty="0"/>
              <a:t>,</a:t>
            </a:r>
          </a:p>
          <a:p>
            <a:pPr marL="895319"/>
            <a:r>
              <a:rPr lang="en-US" sz="1400" dirty="0"/>
              <a:t>url: </a:t>
            </a:r>
            <a:r>
              <a:rPr lang="en-US" sz="1400" dirty="0" err="1"/>
              <a:t>serverUrl</a:t>
            </a:r>
            <a:r>
              <a:rPr lang="en-US" sz="1400" dirty="0"/>
              <a:t>,</a:t>
            </a:r>
          </a:p>
          <a:p>
            <a:pPr marL="895319"/>
            <a:r>
              <a:rPr lang="en-US" sz="1400" dirty="0"/>
              <a:t>headers: { </a:t>
            </a:r>
            <a:r>
              <a:rPr lang="en-US" sz="1400" dirty="0">
                <a:solidFill>
                  <a:schemeClr val="accent5"/>
                </a:solidFill>
              </a:rPr>
              <a:t>"Content-Type": "application/</a:t>
            </a:r>
            <a:r>
              <a:rPr lang="en-US" sz="1400" dirty="0" err="1">
                <a:solidFill>
                  <a:schemeClr val="accent5"/>
                </a:solidFill>
              </a:rPr>
              <a:t>json</a:t>
            </a:r>
            <a:r>
              <a:rPr lang="en-US" sz="1400" dirty="0">
                <a:solidFill>
                  <a:schemeClr val="accent5"/>
                </a:solidFill>
              </a:rPr>
              <a:t>; charset=utf-8"</a:t>
            </a:r>
            <a:r>
              <a:rPr lang="en-US" sz="1400" dirty="0"/>
              <a:t> },</a:t>
            </a:r>
          </a:p>
          <a:p>
            <a:pPr marL="895319"/>
            <a:r>
              <a:rPr lang="en-US" sz="1400" dirty="0"/>
              <a:t>data: </a:t>
            </a:r>
            <a:r>
              <a:rPr lang="en-US" sz="1400" dirty="0" err="1"/>
              <a:t>JSON.stringify</a:t>
            </a:r>
            <a:r>
              <a:rPr lang="en-US" sz="1400" dirty="0"/>
              <a:t>(payload)</a:t>
            </a:r>
          </a:p>
          <a:p>
            <a:pPr marL="895319"/>
            <a:r>
              <a:rPr lang="en-US" sz="1400" dirty="0"/>
              <a:t>}).then(</a:t>
            </a:r>
            <a:r>
              <a:rPr lang="en-US" sz="1400" dirty="0">
                <a:solidFill>
                  <a:schemeClr val="accent2"/>
                </a:solidFill>
              </a:rPr>
              <a:t>function</a:t>
            </a:r>
            <a:r>
              <a:rPr lang="en-US" sz="1400" dirty="0"/>
              <a:t> (</a:t>
            </a:r>
            <a:r>
              <a:rPr lang="en-US" sz="1400" dirty="0" err="1"/>
              <a:t>req</a:t>
            </a:r>
            <a:r>
              <a:rPr lang="en-US" sz="1400" dirty="0"/>
              <a:t>) { … });</a:t>
            </a:r>
          </a:p>
          <a:p>
            <a:pPr marL="348842"/>
            <a:r>
              <a:rPr lang="en-US" sz="1400" dirty="0"/>
              <a:t>}</a:t>
            </a:r>
          </a:p>
          <a:p>
            <a:r>
              <a:rPr lang="en-US" sz="1400" dirty="0"/>
              <a:t>}</a:t>
            </a:r>
          </a:p>
        </p:txBody>
      </p:sp>
    </p:spTree>
    <p:extLst>
      <p:ext uri="{BB962C8B-B14F-4D97-AF65-F5344CB8AC3E}">
        <p14:creationId xmlns:p14="http://schemas.microsoft.com/office/powerpoint/2010/main" val="67065580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3. Authenticate &amp; Send Notification</a:t>
            </a:r>
          </a:p>
        </p:txBody>
      </p:sp>
      <p:sp>
        <p:nvSpPr>
          <p:cNvPr id="4" name="TextBox 3"/>
          <p:cNvSpPr txBox="1"/>
          <p:nvPr/>
        </p:nvSpPr>
        <p:spPr>
          <a:xfrm>
            <a:off x="5311035" y="1277191"/>
            <a:ext cx="3442343" cy="2460187"/>
          </a:xfrm>
          <a:prstGeom prst="rect">
            <a:avLst/>
          </a:prstGeom>
          <a:noFill/>
        </p:spPr>
        <p:txBody>
          <a:bodyPr wrap="square" lIns="0" tIns="0" rIns="0" bIns="0" rtlCol="0">
            <a:noAutofit/>
          </a:bodyPr>
          <a:lstStyle/>
          <a:p>
            <a:pPr defTabSz="685318" fontAlgn="base">
              <a:lnSpc>
                <a:spcPct val="90000"/>
              </a:lnSpc>
              <a:spcAft>
                <a:spcPts val="1350"/>
              </a:spcAft>
              <a:buClr>
                <a:schemeClr val="accent2"/>
              </a:buClr>
            </a:pPr>
            <a:r>
              <a:rPr lang="en-US" sz="2100" dirty="0" err="1">
                <a:ln>
                  <a:solidFill>
                    <a:schemeClr val="bg1">
                      <a:alpha val="0"/>
                    </a:schemeClr>
                  </a:solidFill>
                </a:ln>
                <a:solidFill>
                  <a:srgbClr val="595959">
                    <a:alpha val="99000"/>
                  </a:srgbClr>
                </a:solidFill>
              </a:rPr>
              <a:t>OAuth</a:t>
            </a:r>
            <a:r>
              <a:rPr lang="en-US" sz="2100" dirty="0">
                <a:ln>
                  <a:solidFill>
                    <a:schemeClr val="bg1">
                      <a:alpha val="0"/>
                    </a:schemeClr>
                  </a:solidFill>
                </a:ln>
                <a:solidFill>
                  <a:srgbClr val="595959">
                    <a:alpha val="99000"/>
                  </a:srgbClr>
                </a:solidFill>
              </a:rPr>
              <a:t> 2 Authentication</a:t>
            </a:r>
          </a:p>
          <a:p>
            <a:pPr defTabSz="685318" fontAlgn="base">
              <a:lnSpc>
                <a:spcPct val="90000"/>
              </a:lnSpc>
              <a:spcAft>
                <a:spcPts val="1350"/>
              </a:spcAft>
              <a:buClr>
                <a:schemeClr val="accent2"/>
              </a:buClr>
            </a:pPr>
            <a:r>
              <a:rPr lang="en-US" sz="2100" dirty="0">
                <a:ln>
                  <a:solidFill>
                    <a:schemeClr val="bg1">
                      <a:alpha val="0"/>
                    </a:schemeClr>
                  </a:solidFill>
                </a:ln>
                <a:solidFill>
                  <a:srgbClr val="595959">
                    <a:alpha val="99000"/>
                  </a:srgbClr>
                </a:solidFill>
              </a:rPr>
              <a:t>HTTP POST to Channel URI</a:t>
            </a:r>
          </a:p>
          <a:p>
            <a:pPr defTabSz="685318" fontAlgn="base">
              <a:lnSpc>
                <a:spcPct val="90000"/>
              </a:lnSpc>
              <a:spcAft>
                <a:spcPts val="1350"/>
              </a:spcAft>
              <a:buClr>
                <a:schemeClr val="accent2"/>
              </a:buClr>
            </a:pPr>
            <a:r>
              <a:rPr lang="en-US" sz="2100" dirty="0">
                <a:ln>
                  <a:solidFill>
                    <a:schemeClr val="bg1">
                      <a:alpha val="0"/>
                    </a:schemeClr>
                  </a:solidFill>
                </a:ln>
                <a:solidFill>
                  <a:srgbClr val="595959">
                    <a:alpha val="99000"/>
                  </a:srgbClr>
                </a:solidFill>
              </a:rPr>
              <a:t>XML notification payload</a:t>
            </a:r>
          </a:p>
        </p:txBody>
      </p:sp>
      <p:sp>
        <p:nvSpPr>
          <p:cNvPr id="21" name="Rectangle 20"/>
          <p:cNvSpPr/>
          <p:nvPr/>
        </p:nvSpPr>
        <p:spPr bwMode="auto">
          <a:xfrm>
            <a:off x="130662" y="4701023"/>
            <a:ext cx="2147767" cy="4424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3" name="Rounded Rectangle 22"/>
          <p:cNvSpPr/>
          <p:nvPr/>
        </p:nvSpPr>
        <p:spPr bwMode="auto">
          <a:xfrm>
            <a:off x="388245" y="1012373"/>
            <a:ext cx="1724350" cy="387051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t" anchorCtr="0" compatLnSpc="1">
            <a:prstTxWarp prst="textNoShape">
              <a:avLst/>
            </a:prstTxWarp>
          </a:bodyPr>
          <a:lstStyle/>
          <a:p>
            <a:pPr algn="ctr" defTabSz="685318" fontAlgn="base">
              <a:spcBef>
                <a:spcPts val="450"/>
              </a:spcBef>
              <a:spcAft>
                <a:spcPts val="450"/>
              </a:spcAft>
            </a:pPr>
            <a:r>
              <a:rPr lang="en-US" sz="2100" spc="-113" dirty="0">
                <a:solidFill>
                  <a:schemeClr val="bg2">
                    <a:lumMod val="50000"/>
                    <a:alpha val="99000"/>
                  </a:schemeClr>
                </a:solidFill>
                <a:latin typeface="Segoe UI Light" pitchFamily="34" charset="0"/>
              </a:rPr>
              <a:t>Windows  8</a:t>
            </a:r>
          </a:p>
        </p:txBody>
      </p:sp>
      <p:sp>
        <p:nvSpPr>
          <p:cNvPr id="24" name="Rounded Rectangle 20"/>
          <p:cNvSpPr/>
          <p:nvPr/>
        </p:nvSpPr>
        <p:spPr bwMode="auto">
          <a:xfrm>
            <a:off x="564441" y="3327849"/>
            <a:ext cx="1371957" cy="13716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77" rIns="68574" bIns="68577" numCol="1" rtlCol="0" anchor="b" anchorCtr="0" compatLnSpc="1">
            <a:prstTxWarp prst="textNoShape">
              <a:avLst/>
            </a:prstTxWarp>
          </a:bodyPr>
          <a:lstStyle/>
          <a:p>
            <a:pPr defTabSz="914172"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Notification</a:t>
            </a:r>
          </a:p>
          <a:p>
            <a:pPr defTabSz="914172"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Client Platform</a:t>
            </a:r>
          </a:p>
        </p:txBody>
      </p:sp>
      <p:sp>
        <p:nvSpPr>
          <p:cNvPr id="29" name="Rounded Rectangle 23"/>
          <p:cNvSpPr/>
          <p:nvPr/>
        </p:nvSpPr>
        <p:spPr bwMode="auto">
          <a:xfrm>
            <a:off x="564441" y="1464050"/>
            <a:ext cx="1371957" cy="13716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77" rIns="68574" bIns="68577" numCol="1" rtlCol="0" anchor="b" anchorCtr="0" compatLnSpc="1">
            <a:prstTxWarp prst="textNoShape">
              <a:avLst/>
            </a:prstTxWarp>
          </a:bodyPr>
          <a:lstStyle/>
          <a:p>
            <a:pPr defTabSz="914172"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Metro Style App</a:t>
            </a:r>
          </a:p>
        </p:txBody>
      </p:sp>
      <p:sp>
        <p:nvSpPr>
          <p:cNvPr id="30" name="Rounded Rectangle 21"/>
          <p:cNvSpPr/>
          <p:nvPr/>
        </p:nvSpPr>
        <p:spPr bwMode="auto">
          <a:xfrm>
            <a:off x="3265546" y="1012372"/>
            <a:ext cx="1577751" cy="157734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77" rIns="34289" bIns="68577" numCol="1" rtlCol="0" anchor="b" anchorCtr="0" compatLnSpc="1">
            <a:prstTxWarp prst="textNoShape">
              <a:avLst/>
            </a:prstTxWarp>
          </a:bodyPr>
          <a:lstStyle/>
          <a:p>
            <a:pPr defTabSz="914172"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Cloud Service</a:t>
            </a:r>
          </a:p>
        </p:txBody>
      </p:sp>
      <p:sp>
        <p:nvSpPr>
          <p:cNvPr id="31" name="Rounded Rectangle 18"/>
          <p:cNvSpPr/>
          <p:nvPr/>
        </p:nvSpPr>
        <p:spPr bwMode="auto">
          <a:xfrm>
            <a:off x="3265546" y="3305545"/>
            <a:ext cx="1577751" cy="157734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77" rIns="34289" bIns="68577" numCol="1" rtlCol="0" anchor="b" anchorCtr="0" compatLnSpc="1">
            <a:prstTxWarp prst="textNoShape">
              <a:avLst/>
            </a:prstTxWarp>
          </a:bodyPr>
          <a:lstStyle/>
          <a:p>
            <a:pPr defTabSz="914172"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Windows Push Notification Service</a:t>
            </a:r>
          </a:p>
        </p:txBody>
      </p:sp>
      <p:grpSp>
        <p:nvGrpSpPr>
          <p:cNvPr id="35" name="Group 34"/>
          <p:cNvGrpSpPr/>
          <p:nvPr/>
        </p:nvGrpSpPr>
        <p:grpSpPr>
          <a:xfrm>
            <a:off x="1936399" y="2015086"/>
            <a:ext cx="1329146" cy="432968"/>
            <a:chOff x="2581191" y="2686782"/>
            <a:chExt cx="1771733" cy="577290"/>
          </a:xfrm>
        </p:grpSpPr>
        <p:sp>
          <p:nvSpPr>
            <p:cNvPr id="36" name="Up-Down Arrow 35"/>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37" name="Rectangle 36"/>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r>
                <a:rPr lang="en-US" dirty="0" smtClean="0">
                  <a:solidFill>
                    <a:schemeClr val="accent1">
                      <a:alpha val="99000"/>
                    </a:schemeClr>
                  </a:solidFill>
                </a:rPr>
                <a:t>(2)</a:t>
              </a:r>
              <a:endParaRPr lang="en-US" dirty="0">
                <a:solidFill>
                  <a:schemeClr val="accent1">
                    <a:alpha val="99000"/>
                  </a:schemeClr>
                </a:solidFill>
              </a:endParaRPr>
            </a:p>
          </p:txBody>
        </p:sp>
      </p:grpSp>
      <p:grpSp>
        <p:nvGrpSpPr>
          <p:cNvPr id="38" name="Group 37"/>
          <p:cNvGrpSpPr/>
          <p:nvPr/>
        </p:nvGrpSpPr>
        <p:grpSpPr>
          <a:xfrm>
            <a:off x="3887193" y="2589712"/>
            <a:ext cx="700439" cy="715832"/>
            <a:chOff x="5341644" y="3559768"/>
            <a:chExt cx="933676" cy="703848"/>
          </a:xfrm>
        </p:grpSpPr>
        <p:sp>
          <p:nvSpPr>
            <p:cNvPr id="39" name="Down Arrow 38"/>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40" name="Rectangle 39"/>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r>
                <a:rPr lang="en-US" dirty="0">
                  <a:solidFill>
                    <a:schemeClr val="accent1">
                      <a:alpha val="99000"/>
                    </a:schemeClr>
                  </a:solidFill>
                </a:rPr>
                <a:t>(3)</a:t>
              </a:r>
            </a:p>
          </p:txBody>
        </p:sp>
      </p:grpSp>
      <p:grpSp>
        <p:nvGrpSpPr>
          <p:cNvPr id="41" name="Group 40"/>
          <p:cNvGrpSpPr/>
          <p:nvPr/>
        </p:nvGrpSpPr>
        <p:grpSpPr>
          <a:xfrm>
            <a:off x="1936398" y="3702878"/>
            <a:ext cx="1329145" cy="452807"/>
            <a:chOff x="2581276" y="4937164"/>
            <a:chExt cx="1762119" cy="603743"/>
          </a:xfrm>
        </p:grpSpPr>
        <p:sp>
          <p:nvSpPr>
            <p:cNvPr id="42" name="Down Arrow 41"/>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43" name="Rectangle 42"/>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r>
                <a:rPr lang="en-US" dirty="0">
                  <a:solidFill>
                    <a:schemeClr val="accent1">
                      <a:alpha val="99000"/>
                    </a:schemeClr>
                  </a:solidFill>
                </a:rPr>
                <a:t>(3)</a:t>
              </a:r>
            </a:p>
          </p:txBody>
        </p:sp>
      </p:grpSp>
      <p:sp>
        <p:nvSpPr>
          <p:cNvPr id="44" name="Freeform 7"/>
          <p:cNvSpPr>
            <a:spLocks/>
          </p:cNvSpPr>
          <p:nvPr/>
        </p:nvSpPr>
        <p:spPr bwMode="auto">
          <a:xfrm>
            <a:off x="3521211" y="1435475"/>
            <a:ext cx="1066421" cy="56889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68577" tIns="34289" rIns="68577" bIns="34289" numCol="1" anchor="t" anchorCtr="0" compatLnSpc="1">
            <a:prstTxWarp prst="textNoShape">
              <a:avLst/>
            </a:prstTxWarp>
          </a:bodyPr>
          <a:lstStyle/>
          <a:p>
            <a:endParaRPr lang="en-US"/>
          </a:p>
        </p:txBody>
      </p:sp>
      <p:sp>
        <p:nvSpPr>
          <p:cNvPr id="45" name="Freeform 58"/>
          <p:cNvSpPr>
            <a:spLocks noEditPoints="1"/>
          </p:cNvSpPr>
          <p:nvPr/>
        </p:nvSpPr>
        <p:spPr bwMode="black">
          <a:xfrm>
            <a:off x="3722713" y="3554397"/>
            <a:ext cx="663414" cy="71087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61726" tIns="30863" rIns="61726" bIns="30863" numCol="1" anchor="t" anchorCtr="0" compatLnSpc="1">
            <a:prstTxWarp prst="textNoShape">
              <a:avLst/>
            </a:prstTxWarp>
          </a:bodyPr>
          <a:lstStyle/>
          <a:p>
            <a:endParaRPr lang="en-US" sz="1200"/>
          </a:p>
        </p:txBody>
      </p:sp>
      <p:grpSp>
        <p:nvGrpSpPr>
          <p:cNvPr id="46" name="Group 45"/>
          <p:cNvGrpSpPr/>
          <p:nvPr/>
        </p:nvGrpSpPr>
        <p:grpSpPr bwMode="black">
          <a:xfrm>
            <a:off x="858752" y="1753828"/>
            <a:ext cx="783336" cy="637112"/>
            <a:chOff x="5184775" y="225425"/>
            <a:chExt cx="1500188" cy="1220788"/>
          </a:xfrm>
          <a:solidFill>
            <a:srgbClr val="FFFFFF"/>
          </a:solidFill>
        </p:grpSpPr>
        <p:sp>
          <p:nvSpPr>
            <p:cNvPr id="4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
        <p:nvSpPr>
          <p:cNvPr id="50" name="Freeform 6"/>
          <p:cNvSpPr>
            <a:spLocks noEditPoints="1"/>
          </p:cNvSpPr>
          <p:nvPr/>
        </p:nvSpPr>
        <p:spPr bwMode="auto">
          <a:xfrm>
            <a:off x="957487" y="3524203"/>
            <a:ext cx="585866" cy="602905"/>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7" tIns="34289" rIns="68577" bIns="34289" numCol="1" anchor="t" anchorCtr="0" compatLnSpc="1">
            <a:prstTxWarp prst="textNoShape">
              <a:avLst/>
            </a:prstTxWarp>
          </a:bodyPr>
          <a:lstStyle/>
          <a:p>
            <a:endParaRPr lang="en-US"/>
          </a:p>
        </p:txBody>
      </p:sp>
    </p:spTree>
    <p:extLst>
      <p:ext uri="{BB962C8B-B14F-4D97-AF65-F5344CB8AC3E}">
        <p14:creationId xmlns:p14="http://schemas.microsoft.com/office/powerpoint/2010/main" val="3537345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750"/>
                                        <p:tgtEl>
                                          <p:spTgt spid="35"/>
                                        </p:tgtEl>
                                      </p:cBhvr>
                                    </p:animEffect>
                                    <p:set>
                                      <p:cBhvr>
                                        <p:cTn id="7" dur="1" fill="hold">
                                          <p:stCondLst>
                                            <p:cond delay="74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75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321530" y="933834"/>
            <a:ext cx="6500960" cy="3431296"/>
            <a:chOff x="-36" y="901061"/>
            <a:chExt cx="12188860" cy="6435124"/>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61025"/>
            <a:stretch/>
          </p:blipFill>
          <p:spPr>
            <a:xfrm>
              <a:off x="-36" y="4367044"/>
              <a:ext cx="12188825" cy="2969141"/>
            </a:xfrm>
            <a:prstGeom prst="rect">
              <a:avLst/>
            </a:prstGeom>
            <a:ln>
              <a:noFill/>
            </a:ln>
            <a:effectLst>
              <a:outerShdw blurRad="25400" dist="12700" dir="5400000" algn="t" rotWithShape="0">
                <a:prstClr val="black">
                  <a:alpha val="40000"/>
                </a:prstClr>
              </a:outerShdw>
            </a:effectLst>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t="1863" b="52640"/>
            <a:stretch/>
          </p:blipFill>
          <p:spPr>
            <a:xfrm>
              <a:off x="-1" y="901061"/>
              <a:ext cx="12188825" cy="3465985"/>
            </a:xfrm>
            <a:prstGeom prst="rect">
              <a:avLst/>
            </a:prstGeom>
            <a:ln>
              <a:noFill/>
            </a:ln>
            <a:effectLst>
              <a:outerShdw blurRad="25400" dist="12700" dir="5400000" algn="t" rotWithShape="0">
                <a:prstClr val="black">
                  <a:alpha val="40000"/>
                </a:prstClr>
              </a:outerShdw>
            </a:effectLst>
          </p:spPr>
        </p:pic>
      </p:grpSp>
      <p:pic>
        <p:nvPicPr>
          <p:cNvPr id="17" name="Picture 16"/>
          <p:cNvPicPr>
            <a:picLocks noChangeAspect="1"/>
          </p:cNvPicPr>
          <p:nvPr/>
        </p:nvPicPr>
        <p:blipFill rotWithShape="1">
          <a:blip r:embed="rId5">
            <a:extLst>
              <a:ext uri="{28A0092B-C50C-407E-A947-70E740481C1C}">
                <a14:useLocalDpi xmlns:a14="http://schemas.microsoft.com/office/drawing/2010/main" val="0"/>
              </a:ext>
            </a:extLst>
          </a:blip>
          <a:srcRect b="5355"/>
          <a:stretch/>
        </p:blipFill>
        <p:spPr>
          <a:xfrm>
            <a:off x="1321530" y="856061"/>
            <a:ext cx="6500940" cy="3844527"/>
          </a:xfrm>
          <a:prstGeom prst="rect">
            <a:avLst/>
          </a:prstGeom>
          <a:ln>
            <a:noFill/>
          </a:ln>
          <a:effectLst>
            <a:outerShdw blurRad="25400" dist="12700" dir="5400000" algn="t" rotWithShape="0">
              <a:prstClr val="black">
                <a:alpha val="40000"/>
              </a:prstClr>
            </a:outerShdw>
          </a:effectLst>
        </p:spPr>
      </p:pic>
      <p:sp>
        <p:nvSpPr>
          <p:cNvPr id="2" name="Title 1"/>
          <p:cNvSpPr>
            <a:spLocks noGrp="1"/>
          </p:cNvSpPr>
          <p:nvPr>
            <p:ph type="title"/>
          </p:nvPr>
        </p:nvSpPr>
        <p:spPr/>
        <p:txBody>
          <a:bodyPr/>
          <a:lstStyle/>
          <a:p>
            <a:r>
              <a:rPr lang="en-US" spc="0" dirty="0"/>
              <a:t>3. Register Your App</a:t>
            </a:r>
            <a:endParaRPr lang="en-US" dirty="0"/>
          </a:p>
        </p:txBody>
      </p:sp>
      <p:sp>
        <p:nvSpPr>
          <p:cNvPr id="15" name="Right Arrow 14"/>
          <p:cNvSpPr/>
          <p:nvPr/>
        </p:nvSpPr>
        <p:spPr bwMode="auto">
          <a:xfrm>
            <a:off x="514484" y="2977817"/>
            <a:ext cx="1307646" cy="21202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16" name="Right Arrow 15"/>
          <p:cNvSpPr/>
          <p:nvPr/>
        </p:nvSpPr>
        <p:spPr bwMode="auto">
          <a:xfrm>
            <a:off x="514484" y="3327678"/>
            <a:ext cx="1307646" cy="21202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18" name="Right Arrow 17"/>
          <p:cNvSpPr/>
          <p:nvPr/>
        </p:nvSpPr>
        <p:spPr bwMode="auto">
          <a:xfrm>
            <a:off x="514484" y="3000086"/>
            <a:ext cx="1307646" cy="21202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19" name="Right Arrow 18"/>
          <p:cNvSpPr/>
          <p:nvPr/>
        </p:nvSpPr>
        <p:spPr bwMode="auto">
          <a:xfrm>
            <a:off x="514484" y="3306389"/>
            <a:ext cx="1307646" cy="21202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20" name="Right Arrow 19"/>
          <p:cNvSpPr/>
          <p:nvPr/>
        </p:nvSpPr>
        <p:spPr bwMode="auto">
          <a:xfrm>
            <a:off x="514484" y="3613072"/>
            <a:ext cx="1307646" cy="21202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1974437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xit" presetSubtype="0" fill="hold" grpId="1" nodeType="withEffect">
                                  <p:stCondLst>
                                    <p:cond delay="0"/>
                                  </p:stCondLst>
                                  <p:childTnLst>
                                    <p:animEffect transition="out" filter="fade">
                                      <p:cBhvr>
                                        <p:cTn id="14" dur="500"/>
                                        <p:tgtEl>
                                          <p:spTgt spid="15"/>
                                        </p:tgtEl>
                                      </p:cBhvr>
                                    </p:animEffect>
                                    <p:set>
                                      <p:cBhvr>
                                        <p:cTn id="15" dur="1" fill="hold">
                                          <p:stCondLst>
                                            <p:cond delay="499"/>
                                          </p:stCondLst>
                                        </p:cTn>
                                        <p:tgtEl>
                                          <p:spTgt spid="1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xit" presetSubtype="0" fill="hold" grpId="1"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xit" presetSubtype="0" fill="hold" grpId="1" nodeType="with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8" grpId="0" animBg="1"/>
      <p:bldP spid="18" grpId="1" animBg="1"/>
      <p:bldP spid="19" grpId="0" animBg="1"/>
      <p:bldP spid="19" grpId="1"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t>3. Authentication HTTP Request</a:t>
            </a:r>
            <a:endParaRPr lang="en-US" dirty="0"/>
          </a:p>
        </p:txBody>
      </p:sp>
      <p:sp>
        <p:nvSpPr>
          <p:cNvPr id="5" name="Content Placeholder 4"/>
          <p:cNvSpPr>
            <a:spLocks noGrp="1"/>
          </p:cNvSpPr>
          <p:nvPr>
            <p:ph sz="quarter" idx="10"/>
          </p:nvPr>
        </p:nvSpPr>
        <p:spPr>
          <a:xfrm>
            <a:off x="387534" y="1268020"/>
            <a:ext cx="8368939" cy="2813591"/>
          </a:xfrm>
        </p:spPr>
        <p:txBody>
          <a:bodyPr/>
          <a:lstStyle/>
          <a:p>
            <a:r>
              <a:rPr lang="en-US" dirty="0"/>
              <a:t>POST https://login.live.com/accesstoken.srf HTTP/1.1</a:t>
            </a:r>
          </a:p>
          <a:p>
            <a:r>
              <a:rPr lang="en-US" dirty="0"/>
              <a:t>Content-Type: application/x-www-form-</a:t>
            </a:r>
            <a:r>
              <a:rPr lang="en-US" dirty="0" err="1"/>
              <a:t>urlencoded</a:t>
            </a:r>
            <a:endParaRPr lang="en-US" dirty="0"/>
          </a:p>
          <a:p>
            <a:r>
              <a:rPr lang="en-US" dirty="0"/>
              <a:t>Host: login.live.com</a:t>
            </a:r>
          </a:p>
          <a:p>
            <a:r>
              <a:rPr lang="en-US" dirty="0"/>
              <a:t>Content-Length: 221</a:t>
            </a:r>
          </a:p>
          <a:p>
            <a:endParaRPr lang="en-US" dirty="0"/>
          </a:p>
          <a:p>
            <a:r>
              <a:rPr lang="en-US" dirty="0" smtClean="0"/>
              <a:t>grant_type=client_credentials&amp;client_id=</a:t>
            </a:r>
            <a:r>
              <a:rPr lang="en-US" dirty="0" smtClean="0">
                <a:solidFill>
                  <a:srgbClr val="EF4423"/>
                </a:solidFill>
              </a:rPr>
              <a:t>ms-app%3A%2F%2FS-1-15-2-1633617344-1232597856-4562071667-7893084900-2692585271-282905334-531217761</a:t>
            </a:r>
            <a:r>
              <a:rPr lang="en-US" dirty="0" smtClean="0"/>
              <a:t>&amp;client_secret=</a:t>
            </a:r>
            <a:r>
              <a:rPr lang="en-US" dirty="0" smtClean="0">
                <a:solidFill>
                  <a:schemeClr val="accent6"/>
                </a:solidFill>
              </a:rPr>
              <a:t>XEvTg3USjIpvdWLBFcv44sJHRKcid43QXWfNx3YiJ4g</a:t>
            </a:r>
            <a:r>
              <a:rPr lang="en-US" dirty="0" smtClean="0"/>
              <a:t>&amp;scope=notify.windows.com</a:t>
            </a:r>
            <a:endParaRPr lang="en-US" dirty="0"/>
          </a:p>
        </p:txBody>
      </p:sp>
    </p:spTree>
    <p:extLst>
      <p:ext uri="{BB962C8B-B14F-4D97-AF65-F5344CB8AC3E}">
        <p14:creationId xmlns:p14="http://schemas.microsoft.com/office/powerpoint/2010/main" val="2760691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5">
                                            <p:txEl>
                                              <p:pRg st="0" end="0"/>
                                            </p:txEl>
                                          </p:spTgt>
                                        </p:tgtEl>
                                        <p:attrNameLst>
                                          <p:attrName>style.color</p:attrName>
                                        </p:attrNameLst>
                                      </p:cBhvr>
                                      <p:to>
                                        <a:srgbClr val="00B0F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500" fill="hold"/>
                                        <p:tgtEl>
                                          <p:spTgt spid="5">
                                            <p:txEl>
                                              <p:pRg st="1" end="1"/>
                                            </p:txEl>
                                          </p:spTgt>
                                        </p:tgtEl>
                                        <p:attrNameLst>
                                          <p:attrName>style.color</p:attrName>
                                        </p:attrNameLst>
                                      </p:cBhvr>
                                      <p:to>
                                        <a:srgbClr val="00B0F0"/>
                                      </p:to>
                                    </p:animClr>
                                  </p:childTnLst>
                                </p:cTn>
                              </p:par>
                              <p:par>
                                <p:cTn id="11" presetID="3" presetClass="emph" presetSubtype="2" fill="hold" grpId="1" nodeType="withEffect">
                                  <p:stCondLst>
                                    <p:cond delay="0"/>
                                  </p:stCondLst>
                                  <p:childTnLst>
                                    <p:animClr clrSpc="rgb" dir="cw">
                                      <p:cBhvr override="childStyle">
                                        <p:cTn id="12" dur="500" fill="hold"/>
                                        <p:tgtEl>
                                          <p:spTgt spid="5">
                                            <p:txEl>
                                              <p:pRg st="0" end="0"/>
                                            </p:txEl>
                                          </p:spTgt>
                                        </p:tgtEl>
                                        <p:attrNameLst>
                                          <p:attrName>style.color</p:attrName>
                                        </p:attrNameLst>
                                      </p:cBhvr>
                                      <p:to>
                                        <a:srgbClr val="232323"/>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grpId="1" nodeType="clickEffect">
                                  <p:stCondLst>
                                    <p:cond delay="0"/>
                                  </p:stCondLst>
                                  <p:childTnLst>
                                    <p:animClr clrSpc="rgb" dir="cw">
                                      <p:cBhvr override="childStyle">
                                        <p:cTn id="16" dur="500" fill="hold"/>
                                        <p:tgtEl>
                                          <p:spTgt spid="5">
                                            <p:txEl>
                                              <p:pRg st="1" end="1"/>
                                            </p:txEl>
                                          </p:spTgt>
                                        </p:tgtEl>
                                        <p:attrNameLst>
                                          <p:attrName>style.color</p:attrName>
                                        </p:attrNameLst>
                                      </p:cBhvr>
                                      <p:to>
                                        <a:srgbClr val="232323"/>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t>3. Authentication HTTP Response</a:t>
            </a:r>
            <a:endParaRPr lang="en-US" dirty="0"/>
          </a:p>
        </p:txBody>
      </p:sp>
      <p:sp>
        <p:nvSpPr>
          <p:cNvPr id="5" name="Content Placeholder 4"/>
          <p:cNvSpPr>
            <a:spLocks noGrp="1"/>
          </p:cNvSpPr>
          <p:nvPr>
            <p:ph sz="quarter" idx="10"/>
          </p:nvPr>
        </p:nvSpPr>
        <p:spPr>
          <a:xfrm>
            <a:off x="387534" y="1268020"/>
            <a:ext cx="8368939" cy="2941831"/>
          </a:xfrm>
        </p:spPr>
        <p:txBody>
          <a:bodyPr/>
          <a:lstStyle/>
          <a:p>
            <a:r>
              <a:rPr lang="en-US" dirty="0"/>
              <a:t>HTTP/1.1 200 OK</a:t>
            </a:r>
          </a:p>
          <a:p>
            <a:r>
              <a:rPr lang="en-US" dirty="0"/>
              <a:t>Cache-Control: no-store</a:t>
            </a:r>
          </a:p>
          <a:p>
            <a:r>
              <a:rPr lang="en-US" dirty="0"/>
              <a:t>Content-Length: 422</a:t>
            </a:r>
          </a:p>
          <a:p>
            <a:r>
              <a:rPr lang="en-US" dirty="0"/>
              <a:t>Content-Type: application/</a:t>
            </a:r>
            <a:r>
              <a:rPr lang="en-US" dirty="0" err="1"/>
              <a:t>json</a:t>
            </a:r>
            <a:endParaRPr lang="en-US" dirty="0"/>
          </a:p>
          <a:p>
            <a:r>
              <a:rPr lang="en-US" dirty="0"/>
              <a:t>Connection: close</a:t>
            </a:r>
          </a:p>
          <a:p>
            <a:r>
              <a:rPr lang="en-US" dirty="0" smtClean="0"/>
              <a:t>{</a:t>
            </a:r>
          </a:p>
          <a:p>
            <a:pPr marL="348842"/>
            <a:r>
              <a:rPr lang="en-US" dirty="0" smtClean="0"/>
              <a:t>"</a:t>
            </a:r>
            <a:r>
              <a:rPr lang="en-US" dirty="0"/>
              <a:t>access_token":"</a:t>
            </a:r>
            <a:r>
              <a:rPr lang="en-US" dirty="0" err="1">
                <a:solidFill>
                  <a:schemeClr val="accent1">
                    <a:lumMod val="75000"/>
                  </a:schemeClr>
                </a:solidFill>
              </a:rPr>
              <a:t>EgAcAQMAAAAg</a:t>
            </a:r>
            <a:r>
              <a:rPr lang="en-US" dirty="0">
                <a:solidFill>
                  <a:schemeClr val="accent1">
                    <a:lumMod val="75000"/>
                  </a:schemeClr>
                </a:solidFill>
              </a:rPr>
              <a:t>/</a:t>
            </a:r>
            <a:r>
              <a:rPr lang="en-US" dirty="0" err="1">
                <a:solidFill>
                  <a:schemeClr val="accent1">
                    <a:lumMod val="75000"/>
                  </a:schemeClr>
                </a:solidFill>
              </a:rPr>
              <a:t>RBw</a:t>
            </a:r>
            <a:r>
              <a:rPr lang="en-US" dirty="0">
                <a:solidFill>
                  <a:schemeClr val="accent1">
                    <a:lumMod val="75000"/>
                  </a:schemeClr>
                </a:solidFill>
              </a:rPr>
              <a:t>++jdA1MzM0LTUzMTIxNzc2MQA=</a:t>
            </a:r>
            <a:r>
              <a:rPr lang="en-US" dirty="0"/>
              <a:t>", </a:t>
            </a:r>
            <a:r>
              <a:rPr lang="en-US" dirty="0" smtClean="0"/>
              <a:t>"</a:t>
            </a:r>
            <a:r>
              <a:rPr lang="en-US" dirty="0" err="1"/>
              <a:t>token_type":"</a:t>
            </a:r>
            <a:r>
              <a:rPr lang="en-US" dirty="0" err="1" smtClean="0"/>
              <a:t>bearer</a:t>
            </a:r>
            <a:r>
              <a:rPr lang="en-US" dirty="0" smtClean="0"/>
              <a:t>“</a:t>
            </a:r>
          </a:p>
          <a:p>
            <a:r>
              <a:rPr lang="en-US" dirty="0" smtClean="0"/>
              <a:t>}</a:t>
            </a:r>
            <a:endParaRPr lang="en-US" dirty="0"/>
          </a:p>
        </p:txBody>
      </p:sp>
    </p:spTree>
    <p:extLst>
      <p:ext uri="{BB962C8B-B14F-4D97-AF65-F5344CB8AC3E}">
        <p14:creationId xmlns:p14="http://schemas.microsoft.com/office/powerpoint/2010/main" val="1021858984"/>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t>3. Push Notification HTTP Request</a:t>
            </a:r>
          </a:p>
        </p:txBody>
      </p:sp>
      <p:sp>
        <p:nvSpPr>
          <p:cNvPr id="3" name="Content Placeholder 2"/>
          <p:cNvSpPr>
            <a:spLocks noGrp="1"/>
          </p:cNvSpPr>
          <p:nvPr>
            <p:ph type="body" sz="quarter" idx="10"/>
          </p:nvPr>
        </p:nvSpPr>
        <p:spPr>
          <a:xfrm>
            <a:off x="387534" y="1271589"/>
            <a:ext cx="8368939" cy="3965188"/>
          </a:xfrm>
        </p:spPr>
        <p:txBody>
          <a:bodyPr/>
          <a:lstStyle/>
          <a:p>
            <a:r>
              <a:rPr lang="nn-NO" dirty="0"/>
              <a:t>POST https://db3.notify.windows.com/?token=AQI8iP%2OtQE%3d HTTP/1.1</a:t>
            </a:r>
          </a:p>
          <a:p>
            <a:r>
              <a:rPr lang="en-US" dirty="0"/>
              <a:t>Content-Type: text/xml</a:t>
            </a:r>
          </a:p>
          <a:p>
            <a:r>
              <a:rPr lang="en-US" dirty="0"/>
              <a:t>Host: db3.notify.windows.com</a:t>
            </a:r>
          </a:p>
          <a:p>
            <a:r>
              <a:rPr lang="en-US" dirty="0"/>
              <a:t>X-WNS-Type: </a:t>
            </a:r>
            <a:r>
              <a:rPr lang="en-US" dirty="0" err="1"/>
              <a:t>wns</a:t>
            </a:r>
            <a:r>
              <a:rPr lang="en-US" dirty="0"/>
              <a:t>/badge</a:t>
            </a:r>
          </a:p>
          <a:p>
            <a:r>
              <a:rPr lang="en-US" dirty="0"/>
              <a:t>Authorization: Bearer </a:t>
            </a:r>
            <a:r>
              <a:rPr lang="en-US" dirty="0" err="1">
                <a:solidFill>
                  <a:schemeClr val="accent1">
                    <a:lumMod val="75000"/>
                  </a:schemeClr>
                </a:solidFill>
              </a:rPr>
              <a:t>EgAcAQMAAAAg</a:t>
            </a:r>
            <a:r>
              <a:rPr lang="en-US" dirty="0">
                <a:solidFill>
                  <a:schemeClr val="accent1">
                    <a:lumMod val="75000"/>
                  </a:schemeClr>
                </a:solidFill>
              </a:rPr>
              <a:t>/</a:t>
            </a:r>
            <a:r>
              <a:rPr lang="en-US" dirty="0" err="1">
                <a:solidFill>
                  <a:schemeClr val="accent1">
                    <a:lumMod val="75000"/>
                  </a:schemeClr>
                </a:solidFill>
              </a:rPr>
              <a:t>RBw</a:t>
            </a:r>
            <a:r>
              <a:rPr lang="en-US" dirty="0">
                <a:solidFill>
                  <a:schemeClr val="accent1">
                    <a:lumMod val="75000"/>
                  </a:schemeClr>
                </a:solidFill>
              </a:rPr>
              <a:t>++jdA1MzM0LTUzMTIxNzc2MQA</a:t>
            </a:r>
            <a:r>
              <a:rPr lang="en-US" dirty="0" smtClean="0">
                <a:solidFill>
                  <a:schemeClr val="accent1">
                    <a:lumMod val="75000"/>
                  </a:schemeClr>
                </a:solidFill>
              </a:rPr>
              <a:t>=</a:t>
            </a:r>
          </a:p>
          <a:p>
            <a:r>
              <a:rPr lang="en-US" dirty="0"/>
              <a:t>Content-Length: 58</a:t>
            </a:r>
          </a:p>
          <a:p>
            <a:endParaRPr lang="en-US" dirty="0" smtClean="0"/>
          </a:p>
          <a:p>
            <a:r>
              <a:rPr lang="en-US" dirty="0"/>
              <a:t>&lt;?xml version="1.0" encoding="utf-8"?&gt;</a:t>
            </a:r>
          </a:p>
          <a:p>
            <a:r>
              <a:rPr lang="en-US" dirty="0"/>
              <a:t>&lt;badge value="34"/&gt;</a:t>
            </a:r>
          </a:p>
          <a:p>
            <a:endParaRPr lang="en-US" dirty="0"/>
          </a:p>
          <a:p>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301" y="3712231"/>
            <a:ext cx="2051077" cy="98597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299" y="3712231"/>
            <a:ext cx="2051077" cy="985976"/>
          </a:xfrm>
          <a:prstGeom prst="rect">
            <a:avLst/>
          </a:prstGeom>
        </p:spPr>
      </p:pic>
    </p:spTree>
    <p:extLst>
      <p:ext uri="{BB962C8B-B14F-4D97-AF65-F5344CB8AC3E}">
        <p14:creationId xmlns:p14="http://schemas.microsoft.com/office/powerpoint/2010/main" val="35688260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00B0F0"/>
                                      </p:to>
                                    </p:animClr>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nodeType="clickEffect">
                                  <p:stCondLst>
                                    <p:cond delay="0"/>
                                  </p:stCondLst>
                                  <p:childTnLst>
                                    <p:animClr clrSpc="rgb" dir="cw">
                                      <p:cBhvr override="childStyle">
                                        <p:cTn id="10" dur="500" fill="hold"/>
                                        <p:tgtEl>
                                          <p:spTgt spid="3">
                                            <p:txEl>
                                              <p:pRg st="0" end="0"/>
                                            </p:txEl>
                                          </p:spTgt>
                                        </p:tgtEl>
                                        <p:attrNameLst>
                                          <p:attrName>style.color</p:attrName>
                                        </p:attrNameLst>
                                      </p:cBhvr>
                                      <p:to>
                                        <a:srgbClr val="232323"/>
                                      </p:to>
                                    </p:animClr>
                                  </p:childTnLst>
                                </p:cTn>
                              </p:par>
                              <p:par>
                                <p:cTn id="11" presetID="3" presetClass="emph" presetSubtype="2" fill="hold" nodeType="withEffect">
                                  <p:stCondLst>
                                    <p:cond delay="0"/>
                                  </p:stCondLst>
                                  <p:childTnLst>
                                    <p:animClr clrSpc="rgb" dir="cw">
                                      <p:cBhvr override="childStyle">
                                        <p:cTn id="12" dur="500" fill="hold"/>
                                        <p:tgtEl>
                                          <p:spTgt spid="3">
                                            <p:txEl>
                                              <p:pRg st="1" end="1"/>
                                            </p:txEl>
                                          </p:spTgt>
                                        </p:tgtEl>
                                        <p:attrNameLst>
                                          <p:attrName>style.color</p:attrName>
                                        </p:attrNameLst>
                                      </p:cBhvr>
                                      <p:to>
                                        <a:schemeClr val="accent2"/>
                                      </p:to>
                                    </p:animClr>
                                  </p:childTnLst>
                                </p:cTn>
                              </p:par>
                            </p:childTnLst>
                          </p:cTn>
                        </p:par>
                      </p:childTnLst>
                    </p:cTn>
                  </p:par>
                  <p:par>
                    <p:cTn id="13" fill="hold">
                      <p:stCondLst>
                        <p:cond delay="indefinite"/>
                      </p:stCondLst>
                      <p:childTnLst>
                        <p:par>
                          <p:cTn id="14" fill="hold">
                            <p:stCondLst>
                              <p:cond delay="0"/>
                            </p:stCondLst>
                            <p:childTnLst>
                              <p:par>
                                <p:cTn id="15" presetID="3" presetClass="emph" presetSubtype="2" fill="hold" nodeType="clickEffect">
                                  <p:stCondLst>
                                    <p:cond delay="0"/>
                                  </p:stCondLst>
                                  <p:childTnLst>
                                    <p:animClr clrSpc="rgb" dir="cw">
                                      <p:cBhvr override="childStyle">
                                        <p:cTn id="16" dur="500" fill="hold"/>
                                        <p:tgtEl>
                                          <p:spTgt spid="3">
                                            <p:txEl>
                                              <p:pRg st="3" end="3"/>
                                            </p:txEl>
                                          </p:spTgt>
                                        </p:tgtEl>
                                        <p:attrNameLst>
                                          <p:attrName>style.color</p:attrName>
                                        </p:attrNameLst>
                                      </p:cBhvr>
                                      <p:to>
                                        <a:srgbClr val="00B0F0"/>
                                      </p:to>
                                    </p:animClr>
                                  </p:childTnLst>
                                </p:cTn>
                              </p:par>
                              <p:par>
                                <p:cTn id="17" presetID="3" presetClass="emph" presetSubtype="2" fill="hold" nodeType="withEffect">
                                  <p:stCondLst>
                                    <p:cond delay="0"/>
                                  </p:stCondLst>
                                  <p:childTnLst>
                                    <p:animClr clrSpc="rgb" dir="cw">
                                      <p:cBhvr override="childStyle">
                                        <p:cTn id="18" dur="500" fill="hold"/>
                                        <p:tgtEl>
                                          <p:spTgt spid="3">
                                            <p:txEl>
                                              <p:pRg st="1" end="1"/>
                                            </p:txEl>
                                          </p:spTgt>
                                        </p:tgtEl>
                                        <p:attrNameLst>
                                          <p:attrName>style.color</p:attrName>
                                        </p:attrNameLst>
                                      </p:cBhvr>
                                      <p:to>
                                        <a:schemeClr val="tx2"/>
                                      </p:to>
                                    </p:animClr>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nodeType="clickEffect">
                                  <p:stCondLst>
                                    <p:cond delay="0"/>
                                  </p:stCondLst>
                                  <p:childTnLst>
                                    <p:animEffect transition="out" filter="fade">
                                      <p:cBhvr>
                                        <p:cTn id="22" dur="500" tmFilter="0, 0; .2, .5; .8, .5; 1, 0"/>
                                        <p:tgtEl>
                                          <p:spTgt spid="3">
                                            <p:txEl>
                                              <p:pRg st="4" end="4"/>
                                            </p:txEl>
                                          </p:spTgt>
                                        </p:tgtEl>
                                      </p:cBhvr>
                                    </p:animEffect>
                                    <p:animScale>
                                      <p:cBhvr>
                                        <p:cTn id="23" dur="250" autoRev="1" fill="hold"/>
                                        <p:tgtEl>
                                          <p:spTgt spid="3">
                                            <p:txEl>
                                              <p:pRg st="4" end="4"/>
                                            </p:txEl>
                                          </p:spTgt>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3" presetClass="emph" presetSubtype="2" fill="hold" nodeType="clickEffect">
                                  <p:stCondLst>
                                    <p:cond delay="0"/>
                                  </p:stCondLst>
                                  <p:childTnLst>
                                    <p:animClr clrSpc="rgb" dir="cw">
                                      <p:cBhvr override="childStyle">
                                        <p:cTn id="27" dur="500" fill="hold"/>
                                        <p:tgtEl>
                                          <p:spTgt spid="3">
                                            <p:txEl>
                                              <p:pRg st="7" end="7"/>
                                            </p:txEl>
                                          </p:spTgt>
                                        </p:tgtEl>
                                        <p:attrNameLst>
                                          <p:attrName>style.color</p:attrName>
                                        </p:attrNameLst>
                                      </p:cBhvr>
                                      <p:to>
                                        <a:schemeClr val="accent2"/>
                                      </p:to>
                                    </p:animClr>
                                  </p:childTnLst>
                                </p:cTn>
                              </p:par>
                              <p:par>
                                <p:cTn id="28" presetID="3" presetClass="emph" presetSubtype="2" fill="hold" nodeType="withEffect">
                                  <p:stCondLst>
                                    <p:cond delay="0"/>
                                  </p:stCondLst>
                                  <p:childTnLst>
                                    <p:animClr clrSpc="rgb" dir="cw">
                                      <p:cBhvr override="childStyle">
                                        <p:cTn id="29" dur="500" fill="hold"/>
                                        <p:tgtEl>
                                          <p:spTgt spid="3">
                                            <p:txEl>
                                              <p:pRg st="8" end="8"/>
                                            </p:txEl>
                                          </p:spTgt>
                                        </p:tgtEl>
                                        <p:attrNameLst>
                                          <p:attrName>style.color</p:attrName>
                                        </p:attrNameLst>
                                      </p:cBhvr>
                                      <p:to>
                                        <a:schemeClr val="accent2"/>
                                      </p:to>
                                    </p:animClr>
                                  </p:childTnLst>
                                </p:cTn>
                              </p:par>
                              <p:par>
                                <p:cTn id="30" presetID="3" presetClass="emph" presetSubtype="2" fill="hold" nodeType="withEffect">
                                  <p:stCondLst>
                                    <p:cond delay="0"/>
                                  </p:stCondLst>
                                  <p:childTnLst>
                                    <p:animClr clrSpc="rgb" dir="cw">
                                      <p:cBhvr override="childStyle">
                                        <p:cTn id="31" dur="500" fill="hold"/>
                                        <p:tgtEl>
                                          <p:spTgt spid="3">
                                            <p:txEl>
                                              <p:pRg st="3" end="3"/>
                                            </p:txEl>
                                          </p:spTgt>
                                        </p:tgtEl>
                                        <p:attrNameLst>
                                          <p:attrName>style.color</p:attrName>
                                        </p:attrNameLst>
                                      </p:cBhvr>
                                      <p:to>
                                        <a:srgbClr val="232323"/>
                                      </p:to>
                                    </p:animClr>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3" presetClass="emph" presetSubtype="2" fill="hold" nodeType="withEffect">
                                  <p:stCondLst>
                                    <p:cond delay="0"/>
                                  </p:stCondLst>
                                  <p:childTnLst>
                                    <p:animClr clrSpc="rgb" dir="cw">
                                      <p:cBhvr override="childStyle">
                                        <p:cTn id="38" dur="500" fill="hold"/>
                                        <p:tgtEl>
                                          <p:spTgt spid="3">
                                            <p:txEl>
                                              <p:pRg st="7" end="7"/>
                                            </p:txEl>
                                          </p:spTgt>
                                        </p:tgtEl>
                                        <p:attrNameLst>
                                          <p:attrName>style.color</p:attrName>
                                        </p:attrNameLst>
                                      </p:cBhvr>
                                      <p:to>
                                        <a:schemeClr val="tx2"/>
                                      </p:to>
                                    </p:animClr>
                                  </p:childTnLst>
                                </p:cTn>
                              </p:par>
                              <p:par>
                                <p:cTn id="39" presetID="3" presetClass="emph" presetSubtype="2" fill="hold" nodeType="withEffect">
                                  <p:stCondLst>
                                    <p:cond delay="0"/>
                                  </p:stCondLst>
                                  <p:childTnLst>
                                    <p:animClr clrSpc="rgb" dir="cw">
                                      <p:cBhvr override="childStyle">
                                        <p:cTn id="40" dur="500" fill="hold"/>
                                        <p:tgtEl>
                                          <p:spTgt spid="3">
                                            <p:txEl>
                                              <p:pRg st="8" end="8"/>
                                            </p:txEl>
                                          </p:spTgt>
                                        </p:tgtEl>
                                        <p:attrNameLst>
                                          <p:attrName>style.color</p:attrName>
                                        </p:attrNameLst>
                                      </p:cBhvr>
                                      <p:to>
                                        <a:schemeClr val="tx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t>3. Push Notification HTTP Response</a:t>
            </a:r>
          </a:p>
        </p:txBody>
      </p:sp>
      <p:sp>
        <p:nvSpPr>
          <p:cNvPr id="3" name="Content Placeholder 2"/>
          <p:cNvSpPr>
            <a:spLocks noGrp="1"/>
          </p:cNvSpPr>
          <p:nvPr>
            <p:ph type="body" sz="quarter" idx="10"/>
          </p:nvPr>
        </p:nvSpPr>
        <p:spPr>
          <a:xfrm>
            <a:off x="387534" y="1271592"/>
            <a:ext cx="8368939" cy="1641475"/>
          </a:xfrm>
        </p:spPr>
        <p:txBody>
          <a:bodyPr/>
          <a:lstStyle/>
          <a:p>
            <a:r>
              <a:rPr lang="en-US" dirty="0"/>
              <a:t>HTTP/1.1 200 OK</a:t>
            </a:r>
          </a:p>
          <a:p>
            <a:r>
              <a:rPr lang="en-US" dirty="0"/>
              <a:t>Content-Length: 0</a:t>
            </a:r>
          </a:p>
          <a:p>
            <a:r>
              <a:rPr lang="en-US" dirty="0"/>
              <a:t>X-WNS-NOTIFICATIONSTATUS: received</a:t>
            </a:r>
          </a:p>
          <a:p>
            <a:r>
              <a:rPr lang="en-US" dirty="0"/>
              <a:t>X-WNS-MSG-ID: 1ACD59E4683FE4BF</a:t>
            </a:r>
          </a:p>
          <a:p>
            <a:r>
              <a:rPr lang="en-US" dirty="0"/>
              <a:t>X-WNS-DEBUG-TRACE: </a:t>
            </a:r>
            <a:r>
              <a:rPr lang="en-US" dirty="0" smtClean="0"/>
              <a:t>DB3WNS4011434</a:t>
            </a:r>
            <a:endParaRPr lang="en-US" dirty="0"/>
          </a:p>
        </p:txBody>
      </p:sp>
      <p:sp>
        <p:nvSpPr>
          <p:cNvPr id="9" name="Content Placeholder 2"/>
          <p:cNvSpPr txBox="1">
            <a:spLocks/>
          </p:cNvSpPr>
          <p:nvPr/>
        </p:nvSpPr>
        <p:spPr>
          <a:xfrm>
            <a:off x="387534" y="3265087"/>
            <a:ext cx="8368939" cy="1251625"/>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600"/>
              </a:spcBef>
              <a:buFont typeface="Arial" pitchFamily="34" charset="0"/>
              <a:buNone/>
              <a:defRPr sz="2400" b="0" kern="1200">
                <a:ln>
                  <a:solidFill>
                    <a:schemeClr val="bg1">
                      <a:alpha val="0"/>
                    </a:schemeClr>
                  </a:solidFill>
                </a:ln>
                <a:solidFill>
                  <a:srgbClr val="595959"/>
                </a:solidFill>
                <a:latin typeface="Consolas" pitchFamily="49" charset="0"/>
                <a:ea typeface="+mn-ea"/>
                <a:cs typeface="Consolas" pitchFamily="49" charset="0"/>
              </a:defRPr>
            </a:lvl1pPr>
            <a:lvl2pPr marL="384954" indent="-7937"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761970"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3pPr>
            <a:lvl4pPr marL="1094009" indent="7937"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4pPr>
            <a:lvl5pPr marL="1426047" indent="0"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accent2"/>
                </a:solidFill>
                <a:latin typeface="Segoe UI Light" pitchFamily="34" charset="0"/>
              </a:rPr>
              <a:t>Important Notes</a:t>
            </a:r>
          </a:p>
          <a:p>
            <a:pPr marL="8336" lvl="2" indent="-4763" defTabSz="685318" fontAlgn="base">
              <a:spcBef>
                <a:spcPts val="225"/>
              </a:spcBef>
              <a:spcAft>
                <a:spcPct val="0"/>
              </a:spcAft>
            </a:pPr>
            <a:r>
              <a:rPr lang="en-US" dirty="0">
                <a:latin typeface="+mn-lt"/>
                <a:cs typeface="+mn-cs"/>
              </a:rPr>
              <a:t>Device can be offline or disconnected. Success indicates that the request was successfully received by WNS; not necessarily that the user saw it.</a:t>
            </a:r>
          </a:p>
          <a:p>
            <a:pPr marL="8336" lvl="2" indent="-4763" defTabSz="685318" fontAlgn="base">
              <a:spcBef>
                <a:spcPts val="225"/>
              </a:spcBef>
              <a:spcAft>
                <a:spcPct val="0"/>
              </a:spcAft>
            </a:pPr>
            <a:r>
              <a:rPr lang="en-US" dirty="0">
                <a:latin typeface="+mn-lt"/>
                <a:cs typeface="+mn-cs"/>
              </a:rPr>
              <a:t>Additional headers in the response for notification and device status.</a:t>
            </a:r>
          </a:p>
        </p:txBody>
      </p:sp>
    </p:spTree>
    <p:extLst>
      <p:ext uri="{BB962C8B-B14F-4D97-AF65-F5344CB8AC3E}">
        <p14:creationId xmlns:p14="http://schemas.microsoft.com/office/powerpoint/2010/main" val="18891869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1447138" y="1785569"/>
            <a:ext cx="4420925" cy="1142621"/>
          </a:xfrm>
        </p:spPr>
        <p:txBody>
          <a:bodyPr/>
          <a:lstStyle/>
          <a:p>
            <a:r>
              <a:rPr lang="en-US" dirty="0"/>
              <a:t>Windows Push Notification </a:t>
            </a:r>
            <a:r>
              <a:rPr lang="en-US" dirty="0" smtClean="0"/>
              <a:t>Recipe</a:t>
            </a:r>
            <a:br>
              <a:rPr lang="en-US" dirty="0" smtClean="0"/>
            </a:br>
            <a:r>
              <a:rPr lang="en-US" dirty="0" smtClean="0"/>
              <a:t/>
            </a:r>
            <a:br>
              <a:rPr lang="en-US" dirty="0" smtClean="0"/>
            </a:br>
            <a:endParaRPr lang="en-US" dirty="0"/>
          </a:p>
        </p:txBody>
      </p:sp>
      <p:sp>
        <p:nvSpPr>
          <p:cNvPr id="2" name="Text Placeholder 1"/>
          <p:cNvSpPr>
            <a:spLocks noGrp="1"/>
          </p:cNvSpPr>
          <p:nvPr>
            <p:ph type="body" sz="quarter" idx="10"/>
          </p:nvPr>
        </p:nvSpPr>
        <p:spPr>
          <a:xfrm>
            <a:off x="1449020" y="3319174"/>
            <a:ext cx="6656137" cy="955904"/>
          </a:xfrm>
        </p:spPr>
        <p:txBody>
          <a:bodyPr/>
          <a:lstStyle/>
          <a:p>
            <a:r>
              <a:rPr lang="en-US" sz="5400" dirty="0"/>
              <a:t>Install-Package </a:t>
            </a:r>
            <a:r>
              <a:rPr lang="en-US" sz="5400" dirty="0" err="1"/>
              <a:t>WnsRecipe</a:t>
            </a:r>
            <a:endParaRPr lang="en-US" sz="5400" dirty="0"/>
          </a:p>
        </p:txBody>
      </p:sp>
    </p:spTree>
    <p:extLst>
      <p:ext uri="{BB962C8B-B14F-4D97-AF65-F5344CB8AC3E}">
        <p14:creationId xmlns:p14="http://schemas.microsoft.com/office/powerpoint/2010/main" val="22153237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0" dirty="0"/>
              <a:t>3. Authentication Code</a:t>
            </a:r>
          </a:p>
        </p:txBody>
      </p:sp>
      <p:sp>
        <p:nvSpPr>
          <p:cNvPr id="3" name="Content Placeholder 2"/>
          <p:cNvSpPr>
            <a:spLocks noGrp="1"/>
          </p:cNvSpPr>
          <p:nvPr>
            <p:ph type="body" sz="quarter" idx="10"/>
          </p:nvPr>
        </p:nvSpPr>
        <p:spPr>
          <a:xfrm>
            <a:off x="387534" y="1271589"/>
            <a:ext cx="8368939" cy="2664832"/>
          </a:xfrm>
        </p:spPr>
        <p:txBody>
          <a:bodyPr/>
          <a:lstStyle/>
          <a:p>
            <a:r>
              <a:rPr lang="en-US" dirty="0">
                <a:solidFill>
                  <a:schemeClr val="accent4"/>
                </a:solidFill>
              </a:rPr>
              <a:t>//Include namespace  from the </a:t>
            </a:r>
            <a:r>
              <a:rPr lang="en-US" dirty="0" err="1">
                <a:solidFill>
                  <a:schemeClr val="accent4"/>
                </a:solidFill>
              </a:rPr>
              <a:t>WnsRecipe</a:t>
            </a:r>
            <a:r>
              <a:rPr lang="en-US" dirty="0">
                <a:solidFill>
                  <a:schemeClr val="accent4"/>
                </a:solidFill>
              </a:rPr>
              <a:t> installed via </a:t>
            </a:r>
            <a:r>
              <a:rPr lang="en-US" dirty="0" err="1">
                <a:solidFill>
                  <a:schemeClr val="accent4"/>
                </a:solidFill>
              </a:rPr>
              <a:t>NuGet</a:t>
            </a:r>
            <a:endParaRPr lang="en-US" dirty="0">
              <a:solidFill>
                <a:schemeClr val="accent2"/>
              </a:solidFill>
            </a:endParaRPr>
          </a:p>
          <a:p>
            <a:r>
              <a:rPr lang="en-US" dirty="0">
                <a:solidFill>
                  <a:schemeClr val="accent2"/>
                </a:solidFill>
              </a:rPr>
              <a:t>using</a:t>
            </a:r>
            <a:r>
              <a:rPr lang="en-US" dirty="0"/>
              <a:t> </a:t>
            </a:r>
            <a:r>
              <a:rPr lang="en-US" dirty="0" err="1"/>
              <a:t>NotificationsExtensions</a:t>
            </a:r>
            <a:r>
              <a:rPr lang="en-US"/>
              <a:t>;</a:t>
            </a:r>
          </a:p>
          <a:p>
            <a:endParaRPr lang="en-US" smtClean="0">
              <a:solidFill>
                <a:schemeClr val="accent4"/>
              </a:solidFill>
            </a:endParaRPr>
          </a:p>
          <a:p>
            <a:r>
              <a:rPr lang="en-US" dirty="0" smtClean="0">
                <a:solidFill>
                  <a:schemeClr val="accent4"/>
                </a:solidFill>
              </a:rPr>
              <a:t>// </a:t>
            </a:r>
            <a:r>
              <a:rPr lang="en-US" dirty="0">
                <a:solidFill>
                  <a:schemeClr val="accent4"/>
                </a:solidFill>
              </a:rPr>
              <a:t>Constructor takes your Package SID and secret key</a:t>
            </a:r>
          </a:p>
          <a:p>
            <a:r>
              <a:rPr lang="en-US" dirty="0" err="1">
                <a:solidFill>
                  <a:schemeClr val="accent6">
                    <a:lumMod val="60000"/>
                    <a:lumOff val="40000"/>
                  </a:schemeClr>
                </a:solidFill>
              </a:rPr>
              <a:t>IAccessTokenProvider</a:t>
            </a:r>
            <a:r>
              <a:rPr lang="en-US" dirty="0"/>
              <a:t> </a:t>
            </a:r>
            <a:r>
              <a:rPr lang="en-US" dirty="0">
                <a:solidFill>
                  <a:schemeClr val="bg2">
                    <a:lumMod val="10000"/>
                  </a:schemeClr>
                </a:solidFill>
              </a:rPr>
              <a:t>_</a:t>
            </a:r>
            <a:r>
              <a:rPr lang="en-US" dirty="0" err="1">
                <a:solidFill>
                  <a:schemeClr val="bg2">
                    <a:lumMod val="10000"/>
                  </a:schemeClr>
                </a:solidFill>
              </a:rPr>
              <a:t>tokenProvider</a:t>
            </a:r>
            <a:r>
              <a:rPr lang="en-US" dirty="0">
                <a:solidFill>
                  <a:schemeClr val="bg2">
                    <a:lumMod val="10000"/>
                  </a:schemeClr>
                </a:solidFill>
              </a:rPr>
              <a:t> </a:t>
            </a:r>
            <a:r>
              <a:rPr lang="en-US" dirty="0"/>
              <a:t>= </a:t>
            </a:r>
            <a:r>
              <a:rPr lang="en-US" dirty="0">
                <a:solidFill>
                  <a:schemeClr val="accent6"/>
                </a:solidFill>
              </a:rPr>
              <a:t>new</a:t>
            </a:r>
            <a:r>
              <a:rPr lang="en-US" dirty="0"/>
              <a:t> </a:t>
            </a:r>
            <a:r>
              <a:rPr lang="en-US" dirty="0" err="1" smtClean="0">
                <a:solidFill>
                  <a:schemeClr val="accent6">
                    <a:lumMod val="60000"/>
                    <a:lumOff val="40000"/>
                  </a:schemeClr>
                </a:solidFill>
              </a:rPr>
              <a:t>WnsAccessTokenProvider</a:t>
            </a:r>
            <a:r>
              <a:rPr lang="en-US" dirty="0" smtClean="0"/>
              <a:t>(</a:t>
            </a:r>
          </a:p>
          <a:p>
            <a:pPr marL="348842"/>
            <a:r>
              <a:rPr lang="en-US" dirty="0" smtClean="0">
                <a:solidFill>
                  <a:schemeClr val="accent5"/>
                </a:solidFill>
              </a:rPr>
              <a:t>"ms-app%3A%2F%2FS-1-15-2-1633617344-1232597856-4562071667-</a:t>
            </a:r>
          </a:p>
          <a:p>
            <a:r>
              <a:rPr lang="en-US" dirty="0" smtClean="0">
                <a:solidFill>
                  <a:schemeClr val="accent5"/>
                </a:solidFill>
              </a:rPr>
              <a:t>7893084900-2692585271-282905334-531217761"</a:t>
            </a:r>
            <a:r>
              <a:rPr lang="en-US" dirty="0" smtClean="0"/>
              <a:t>,</a:t>
            </a:r>
          </a:p>
          <a:p>
            <a:pPr marL="348842"/>
            <a:r>
              <a:rPr lang="en-US" dirty="0" smtClean="0">
                <a:solidFill>
                  <a:schemeClr val="accent5"/>
                </a:solidFill>
              </a:rPr>
              <a:t>"</a:t>
            </a:r>
            <a:r>
              <a:rPr lang="en-US" dirty="0">
                <a:solidFill>
                  <a:schemeClr val="accent5"/>
                </a:solidFill>
              </a:rPr>
              <a:t>XEvTg3USjIpvdWLBFcv44sJHRKcid43QXWfNx3YiJ4g"</a:t>
            </a:r>
            <a:r>
              <a:rPr lang="en-US" dirty="0"/>
              <a:t>);</a:t>
            </a:r>
          </a:p>
        </p:txBody>
      </p:sp>
    </p:spTree>
    <p:extLst>
      <p:ext uri="{BB962C8B-B14F-4D97-AF65-F5344CB8AC3E}">
        <p14:creationId xmlns:p14="http://schemas.microsoft.com/office/powerpoint/2010/main" val="39788066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Session Contents</a:t>
            </a:r>
            <a:endParaRPr lang="en-US" dirty="0"/>
          </a:p>
        </p:txBody>
      </p:sp>
      <p:sp>
        <p:nvSpPr>
          <p:cNvPr id="5" name="Content Placeholder 4"/>
          <p:cNvSpPr>
            <a:spLocks noGrp="1"/>
          </p:cNvSpPr>
          <p:nvPr>
            <p:ph type="body" sz="quarter" idx="11"/>
          </p:nvPr>
        </p:nvSpPr>
        <p:spPr>
          <a:xfrm>
            <a:off x="2606032" y="1345150"/>
            <a:ext cx="5210341" cy="3367607"/>
          </a:xfrm>
        </p:spPr>
        <p:txBody>
          <a:bodyPr/>
          <a:lstStyle/>
          <a:p>
            <a:pPr marL="0" indent="2382"/>
            <a:r>
              <a:rPr lang="en-US" sz="2100" dirty="0">
                <a:solidFill>
                  <a:schemeClr val="accent2">
                    <a:alpha val="99000"/>
                  </a:schemeClr>
                </a:solidFill>
              </a:rPr>
              <a:t>Review of Live Tiles</a:t>
            </a:r>
          </a:p>
          <a:p>
            <a:pPr marL="0" indent="2382"/>
            <a:r>
              <a:rPr lang="en-US" sz="2100" dirty="0">
                <a:solidFill>
                  <a:schemeClr val="accent2">
                    <a:alpha val="99000"/>
                  </a:schemeClr>
                </a:solidFill>
              </a:rPr>
              <a:t>A deep dive on using the </a:t>
            </a:r>
            <a:br>
              <a:rPr lang="en-US" sz="2100" dirty="0">
                <a:solidFill>
                  <a:schemeClr val="accent2">
                    <a:alpha val="99000"/>
                  </a:schemeClr>
                </a:solidFill>
              </a:rPr>
            </a:br>
            <a:r>
              <a:rPr lang="en-US" sz="2100" dirty="0">
                <a:solidFill>
                  <a:schemeClr val="accent2">
                    <a:alpha val="99000"/>
                  </a:schemeClr>
                </a:solidFill>
              </a:rPr>
              <a:t>Windows Push Notification Service</a:t>
            </a:r>
          </a:p>
          <a:p>
            <a:pPr marL="0" indent="2382"/>
            <a:r>
              <a:rPr lang="en-US" sz="2100" dirty="0">
                <a:solidFill>
                  <a:schemeClr val="accent2">
                    <a:alpha val="99000"/>
                  </a:schemeClr>
                </a:solidFill>
              </a:rPr>
              <a:t>Introduction to the Windows </a:t>
            </a:r>
            <a:br>
              <a:rPr lang="en-US" sz="2100" dirty="0">
                <a:solidFill>
                  <a:schemeClr val="accent2">
                    <a:alpha val="99000"/>
                  </a:schemeClr>
                </a:solidFill>
              </a:rPr>
            </a:br>
            <a:r>
              <a:rPr lang="en-US" sz="2100" dirty="0">
                <a:solidFill>
                  <a:schemeClr val="accent2">
                    <a:alpha val="99000"/>
                  </a:schemeClr>
                </a:solidFill>
              </a:rPr>
              <a:t>Azure Toolkit for Windows 8 </a:t>
            </a:r>
          </a:p>
          <a:p>
            <a:pPr marL="0" indent="2382"/>
            <a:r>
              <a:rPr lang="en-US" sz="2100" dirty="0">
                <a:solidFill>
                  <a:schemeClr val="accent2">
                    <a:alpha val="99000"/>
                  </a:schemeClr>
                </a:solidFill>
              </a:rPr>
              <a:t>You’ll leave with examples of how to</a:t>
            </a:r>
          </a:p>
          <a:p>
            <a:pPr marL="0" lvl="1" indent="2382"/>
            <a:r>
              <a:rPr lang="en-US" sz="1400" dirty="0">
                <a:solidFill>
                  <a:schemeClr val="tx1">
                    <a:lumMod val="75000"/>
                    <a:lumOff val="25000"/>
                    <a:alpha val="99000"/>
                  </a:schemeClr>
                </a:solidFill>
              </a:rPr>
              <a:t>Enable push notifications in your applications</a:t>
            </a:r>
          </a:p>
          <a:p>
            <a:pPr marL="0" lvl="1" indent="2382"/>
            <a:r>
              <a:rPr lang="en-US" sz="1400" dirty="0">
                <a:solidFill>
                  <a:schemeClr val="tx1">
                    <a:lumMod val="75000"/>
                    <a:lumOff val="25000"/>
                    <a:alpha val="99000"/>
                  </a:schemeClr>
                </a:solidFill>
              </a:rPr>
              <a:t>Build a push service using Windows Azure</a:t>
            </a:r>
          </a:p>
        </p:txBody>
      </p:sp>
    </p:spTree>
    <p:extLst>
      <p:ext uri="{BB962C8B-B14F-4D97-AF65-F5344CB8AC3E}">
        <p14:creationId xmlns:p14="http://schemas.microsoft.com/office/powerpoint/2010/main" val="393782795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Push </a:t>
            </a:r>
            <a:r>
              <a:rPr lang="en-US" dirty="0"/>
              <a:t>Notification Code</a:t>
            </a:r>
          </a:p>
        </p:txBody>
      </p:sp>
      <p:sp>
        <p:nvSpPr>
          <p:cNvPr id="3" name="Text Placeholder 2"/>
          <p:cNvSpPr>
            <a:spLocks noGrp="1"/>
          </p:cNvSpPr>
          <p:nvPr>
            <p:ph type="body" sz="quarter" idx="10"/>
          </p:nvPr>
        </p:nvSpPr>
        <p:spPr>
          <a:xfrm>
            <a:off x="387534" y="1133061"/>
            <a:ext cx="8368939" cy="3893374"/>
          </a:xfrm>
        </p:spPr>
        <p:txBody>
          <a:bodyPr/>
          <a:lstStyle/>
          <a:p>
            <a:r>
              <a:rPr lang="en-US" sz="1600" dirty="0">
                <a:solidFill>
                  <a:schemeClr val="accent4"/>
                </a:solidFill>
              </a:rPr>
              <a:t>//Include namespace  from the </a:t>
            </a:r>
            <a:r>
              <a:rPr lang="en-US" sz="1600" dirty="0" err="1">
                <a:solidFill>
                  <a:schemeClr val="accent4"/>
                </a:solidFill>
              </a:rPr>
              <a:t>WnsRecipe</a:t>
            </a:r>
            <a:r>
              <a:rPr lang="en-US" sz="1600" dirty="0">
                <a:solidFill>
                  <a:schemeClr val="accent4"/>
                </a:solidFill>
              </a:rPr>
              <a:t> installed via </a:t>
            </a:r>
            <a:r>
              <a:rPr lang="en-US" sz="1600" dirty="0" err="1">
                <a:solidFill>
                  <a:schemeClr val="accent4"/>
                </a:solidFill>
              </a:rPr>
              <a:t>NuGet</a:t>
            </a:r>
            <a:endParaRPr lang="en-US" sz="1600" dirty="0">
              <a:solidFill>
                <a:schemeClr val="accent2"/>
              </a:solidFill>
            </a:endParaRPr>
          </a:p>
          <a:p>
            <a:r>
              <a:rPr lang="en-US" sz="1600" dirty="0">
                <a:solidFill>
                  <a:schemeClr val="accent2"/>
                </a:solidFill>
              </a:rPr>
              <a:t>using</a:t>
            </a:r>
            <a:r>
              <a:rPr lang="en-US" sz="1600" dirty="0"/>
              <a:t> </a:t>
            </a:r>
            <a:r>
              <a:rPr lang="en-US" sz="1600" dirty="0" err="1"/>
              <a:t>NotificationsExtensions</a:t>
            </a:r>
            <a:r>
              <a:rPr lang="en-US" sz="1600" dirty="0"/>
              <a:t>;</a:t>
            </a:r>
          </a:p>
          <a:p>
            <a:r>
              <a:rPr lang="en-US" sz="1600" dirty="0">
                <a:solidFill>
                  <a:schemeClr val="accent2"/>
                </a:solidFill>
              </a:rPr>
              <a:t>using</a:t>
            </a:r>
            <a:r>
              <a:rPr lang="en-US" sz="1600" dirty="0"/>
              <a:t> </a:t>
            </a:r>
            <a:r>
              <a:rPr lang="en-US" sz="1600" dirty="0" err="1"/>
              <a:t>NotificationsExtensions.ToastContent</a:t>
            </a:r>
            <a:r>
              <a:rPr lang="en-US" sz="1600" dirty="0"/>
              <a:t>;</a:t>
            </a:r>
          </a:p>
          <a:p>
            <a:r>
              <a:rPr lang="en-US" sz="1600" dirty="0">
                <a:solidFill>
                  <a:schemeClr val="accent4"/>
                </a:solidFill>
              </a:rPr>
              <a:t>// Sending a Toast Notification with the </a:t>
            </a:r>
            <a:r>
              <a:rPr lang="en-US" sz="1600" dirty="0" err="1">
                <a:solidFill>
                  <a:schemeClr val="accent4"/>
                </a:solidFill>
              </a:rPr>
              <a:t>WnsRecipe</a:t>
            </a:r>
            <a:r>
              <a:rPr lang="en-US" sz="1600" dirty="0">
                <a:solidFill>
                  <a:schemeClr val="accent4"/>
                </a:solidFill>
              </a:rPr>
              <a:t> </a:t>
            </a:r>
            <a:r>
              <a:rPr lang="en-US" sz="1600" dirty="0" err="1">
                <a:solidFill>
                  <a:schemeClr val="accent4"/>
                </a:solidFill>
              </a:rPr>
              <a:t>NuGet</a:t>
            </a:r>
            <a:r>
              <a:rPr lang="en-US" sz="1600" dirty="0">
                <a:solidFill>
                  <a:schemeClr val="accent4"/>
                </a:solidFill>
              </a:rPr>
              <a:t> Package</a:t>
            </a:r>
            <a:endParaRPr lang="en-US" sz="1600" dirty="0">
              <a:solidFill>
                <a:schemeClr val="accent2"/>
              </a:solidFill>
            </a:endParaRPr>
          </a:p>
          <a:p>
            <a:r>
              <a:rPr lang="en-US" sz="1600" dirty="0" err="1">
                <a:solidFill>
                  <a:schemeClr val="accent2"/>
                </a:solidFill>
              </a:rPr>
              <a:t>var</a:t>
            </a:r>
            <a:r>
              <a:rPr lang="en-US" sz="1600" dirty="0"/>
              <a:t> toast = </a:t>
            </a:r>
            <a:r>
              <a:rPr lang="en-US" sz="1600" dirty="0">
                <a:solidFill>
                  <a:schemeClr val="accent6"/>
                </a:solidFill>
              </a:rPr>
              <a:t>ToastContentFactory</a:t>
            </a:r>
            <a:r>
              <a:rPr lang="en-US" sz="1600" dirty="0"/>
              <a:t>.CreateToastImageAndText02();</a:t>
            </a:r>
          </a:p>
          <a:p>
            <a:r>
              <a:rPr lang="en-US" sz="1600" dirty="0" err="1"/>
              <a:t>toast.Image.Src</a:t>
            </a:r>
            <a:r>
              <a:rPr lang="en-US" sz="1600" dirty="0"/>
              <a:t> = </a:t>
            </a:r>
            <a:r>
              <a:rPr lang="en-US" sz="1600" dirty="0">
                <a:solidFill>
                  <a:srgbClr val="C00000"/>
                </a:solidFill>
              </a:rPr>
              <a:t>"https://demosa.blob.core.windows.net/toastImg1.png"</a:t>
            </a:r>
            <a:r>
              <a:rPr lang="en-US" sz="1600" dirty="0"/>
              <a:t>;</a:t>
            </a:r>
            <a:endParaRPr lang="en-US" sz="1600" dirty="0">
              <a:solidFill>
                <a:srgbClr val="C00000"/>
              </a:solidFill>
            </a:endParaRPr>
          </a:p>
          <a:p>
            <a:r>
              <a:rPr lang="en-US" sz="1600" dirty="0" err="1"/>
              <a:t>toast.TextHeading.Text</a:t>
            </a:r>
            <a:r>
              <a:rPr lang="en-US" sz="1600" dirty="0"/>
              <a:t> = </a:t>
            </a:r>
            <a:r>
              <a:rPr lang="en-US" sz="1600" dirty="0">
                <a:solidFill>
                  <a:srgbClr val="C00000"/>
                </a:solidFill>
              </a:rPr>
              <a:t>"Miguel Saenz comment on your status"</a:t>
            </a:r>
            <a:r>
              <a:rPr lang="en-US" sz="1600" dirty="0"/>
              <a:t>;</a:t>
            </a:r>
          </a:p>
          <a:p>
            <a:r>
              <a:rPr lang="en-US" sz="1600" dirty="0" err="1"/>
              <a:t>toast.TextBodyWrap.Text</a:t>
            </a:r>
            <a:r>
              <a:rPr lang="en-US" sz="1600" dirty="0"/>
              <a:t> = </a:t>
            </a:r>
            <a:r>
              <a:rPr lang="en-US" sz="1600" dirty="0">
                <a:solidFill>
                  <a:srgbClr val="C00000"/>
                </a:solidFill>
              </a:rPr>
              <a:t>"I love that quote! How have you ..."</a:t>
            </a:r>
            <a:r>
              <a:rPr lang="en-US" sz="1600" dirty="0"/>
              <a:t>;</a:t>
            </a:r>
          </a:p>
          <a:p>
            <a:endParaRPr lang="en-US" sz="1500" dirty="0">
              <a:solidFill>
                <a:schemeClr val="accent6"/>
              </a:solidFill>
            </a:endParaRPr>
          </a:p>
          <a:p>
            <a:r>
              <a:rPr lang="en-US" sz="1500" dirty="0" err="1">
                <a:solidFill>
                  <a:schemeClr val="accent6"/>
                </a:solidFill>
              </a:rPr>
              <a:t>NotificationSendResult</a:t>
            </a:r>
            <a:r>
              <a:rPr lang="en-US" sz="1500" dirty="0"/>
              <a:t> result = </a:t>
            </a:r>
          </a:p>
          <a:p>
            <a:r>
              <a:rPr lang="en-US" sz="1500" dirty="0"/>
              <a:t>   </a:t>
            </a:r>
            <a:r>
              <a:rPr lang="en-US" sz="1500" dirty="0" err="1"/>
              <a:t>toast.Send</a:t>
            </a:r>
            <a:r>
              <a:rPr lang="en-US" sz="1500" dirty="0"/>
              <a:t>(</a:t>
            </a:r>
            <a:r>
              <a:rPr lang="en-US" sz="1500" dirty="0">
                <a:solidFill>
                  <a:schemeClr val="accent2"/>
                </a:solidFill>
              </a:rPr>
              <a:t>new</a:t>
            </a:r>
            <a:r>
              <a:rPr lang="en-US" sz="1500" dirty="0"/>
              <a:t> Uri(</a:t>
            </a:r>
            <a:r>
              <a:rPr lang="en-US" sz="1500" dirty="0">
                <a:solidFill>
                  <a:srgbClr val="C00000"/>
                </a:solidFill>
              </a:rPr>
              <a:t>"</a:t>
            </a:r>
            <a:r>
              <a:rPr lang="nn-NO" sz="1500" dirty="0">
                <a:solidFill>
                  <a:srgbClr val="C00000"/>
                </a:solidFill>
              </a:rPr>
              <a:t>https://db3.notify.windows.com/?token=AQI8iP%2OtQE%3d</a:t>
            </a:r>
            <a:r>
              <a:rPr lang="en-US" sz="1500" dirty="0">
                <a:solidFill>
                  <a:srgbClr val="C00000"/>
                </a:solidFill>
              </a:rPr>
              <a:t>"</a:t>
            </a:r>
            <a:r>
              <a:rPr lang="en-US" sz="1500" dirty="0"/>
              <a:t>)</a:t>
            </a:r>
          </a:p>
          <a:p>
            <a:r>
              <a:rPr lang="en-US" sz="1500" dirty="0"/>
              <a:t>	, </a:t>
            </a:r>
            <a:r>
              <a:rPr lang="en-US" sz="1500" dirty="0">
                <a:solidFill>
                  <a:srgbClr val="FF0000"/>
                </a:solidFill>
              </a:rPr>
              <a:t>_</a:t>
            </a:r>
            <a:r>
              <a:rPr lang="en-US" sz="1500" dirty="0" err="1">
                <a:solidFill>
                  <a:srgbClr val="FF0000"/>
                </a:solidFill>
              </a:rPr>
              <a:t>tokenProvider</a:t>
            </a:r>
            <a:r>
              <a:rPr lang="en-US" sz="1500" dirty="0"/>
              <a:t>);</a:t>
            </a:r>
            <a:endParaRPr lang="en-US" sz="1500" dirty="0">
              <a:solidFill>
                <a:schemeClr val="accent2"/>
              </a:solidFill>
            </a:endParaRPr>
          </a:p>
          <a:p>
            <a:endParaRPr lang="en-US" sz="1500" dirty="0"/>
          </a:p>
        </p:txBody>
      </p:sp>
      <p:pic>
        <p:nvPicPr>
          <p:cNvPr id="6" name="Picture 2"/>
          <p:cNvPicPr>
            <a:picLocks noChangeAspect="1" noChangeArrowheads="1"/>
          </p:cNvPicPr>
          <p:nvPr/>
        </p:nvPicPr>
        <p:blipFill rotWithShape="1">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l="53488" t="50869" r="18403" b="37511"/>
          <a:stretch/>
        </p:blipFill>
        <p:spPr bwMode="auto">
          <a:xfrm>
            <a:off x="6417414" y="4456977"/>
            <a:ext cx="2572420" cy="597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1162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2" decel="100000" fill="hold" nodeType="click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additive="base">
                                        <p:cTn id="62" dur="750" fill="hold"/>
                                        <p:tgtEl>
                                          <p:spTgt spid="6"/>
                                        </p:tgtEl>
                                        <p:attrNameLst>
                                          <p:attrName>ppt_x</p:attrName>
                                        </p:attrNameLst>
                                      </p:cBhvr>
                                      <p:tavLst>
                                        <p:tav tm="0">
                                          <p:val>
                                            <p:strVal val="1+#ppt_w/2"/>
                                          </p:val>
                                        </p:tav>
                                        <p:tav tm="100000">
                                          <p:val>
                                            <p:strVal val="#ppt_x"/>
                                          </p:val>
                                        </p:tav>
                                      </p:tavLst>
                                    </p:anim>
                                    <p:anim calcmode="lin" valueType="num">
                                      <p:cBhvr additive="base">
                                        <p:cTn id="63"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30662" y="4701023"/>
            <a:ext cx="2147767" cy="4424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rgbClr val="FFFFFF">
                    <a:alpha val="0"/>
                  </a:srgbClr>
                </a:solidFill>
              </a:ln>
              <a:solidFill>
                <a:srgbClr val="FFFFFF"/>
              </a:solidFill>
            </a:endParaRPr>
          </a:p>
        </p:txBody>
      </p:sp>
      <p:sp>
        <p:nvSpPr>
          <p:cNvPr id="3" name="Title 2"/>
          <p:cNvSpPr>
            <a:spLocks noGrp="1"/>
          </p:cNvSpPr>
          <p:nvPr>
            <p:ph type="title"/>
          </p:nvPr>
        </p:nvSpPr>
        <p:spPr/>
        <p:txBody>
          <a:bodyPr/>
          <a:lstStyle/>
          <a:p>
            <a:r>
              <a:rPr lang="en-US" dirty="0"/>
              <a:t>Push Notification </a:t>
            </a:r>
            <a:r>
              <a:rPr lang="en-US" dirty="0" smtClean="0"/>
              <a:t>Summary</a:t>
            </a:r>
            <a:endParaRPr lang="en-US" dirty="0"/>
          </a:p>
        </p:txBody>
      </p:sp>
      <p:sp>
        <p:nvSpPr>
          <p:cNvPr id="4" name="TextBox 3"/>
          <p:cNvSpPr txBox="1"/>
          <p:nvPr/>
        </p:nvSpPr>
        <p:spPr>
          <a:xfrm>
            <a:off x="5311035" y="1077685"/>
            <a:ext cx="3442343" cy="1913054"/>
          </a:xfrm>
          <a:prstGeom prst="rect">
            <a:avLst/>
          </a:prstGeom>
          <a:noFill/>
        </p:spPr>
        <p:txBody>
          <a:bodyPr wrap="square" lIns="0" tIns="0" rIns="0" bIns="0" rtlCol="0">
            <a:noAutofit/>
          </a:bodyPr>
          <a:lstStyle/>
          <a:p>
            <a:pPr marL="304793" indent="-304793" defTabSz="685318" fontAlgn="base">
              <a:lnSpc>
                <a:spcPct val="90000"/>
              </a:lnSpc>
              <a:spcAft>
                <a:spcPts val="1350"/>
              </a:spcAft>
              <a:buClr>
                <a:srgbClr val="FF8A00"/>
              </a:buClr>
              <a:buFont typeface="+mj-lt"/>
              <a:buAutoNum type="arabicPeriod"/>
            </a:pPr>
            <a:r>
              <a:rPr lang="en-US" sz="2100" dirty="0">
                <a:ln>
                  <a:solidFill>
                    <a:srgbClr val="FFFFFF">
                      <a:alpha val="0"/>
                    </a:srgbClr>
                  </a:solidFill>
                </a:ln>
                <a:solidFill>
                  <a:srgbClr val="595959">
                    <a:alpha val="99000"/>
                  </a:srgbClr>
                </a:solidFill>
              </a:rPr>
              <a:t>Request Channel URI</a:t>
            </a:r>
          </a:p>
          <a:p>
            <a:pPr marL="304793" indent="-304793" defTabSz="685318" fontAlgn="base">
              <a:lnSpc>
                <a:spcPct val="90000"/>
              </a:lnSpc>
              <a:spcAft>
                <a:spcPts val="1350"/>
              </a:spcAft>
              <a:buClr>
                <a:srgbClr val="FF8A00"/>
              </a:buClr>
              <a:buFont typeface="+mj-lt"/>
              <a:buAutoNum type="arabicPeriod"/>
            </a:pPr>
            <a:r>
              <a:rPr lang="en-US" sz="2100" dirty="0">
                <a:ln>
                  <a:solidFill>
                    <a:srgbClr val="FFFFFF">
                      <a:alpha val="0"/>
                    </a:srgbClr>
                  </a:solidFill>
                </a:ln>
                <a:solidFill>
                  <a:srgbClr val="595959">
                    <a:alpha val="99000"/>
                  </a:srgbClr>
                </a:solidFill>
              </a:rPr>
              <a:t>Register with your </a:t>
            </a:r>
            <a:br>
              <a:rPr lang="en-US" sz="2100" dirty="0">
                <a:ln>
                  <a:solidFill>
                    <a:srgbClr val="FFFFFF">
                      <a:alpha val="0"/>
                    </a:srgbClr>
                  </a:solidFill>
                </a:ln>
                <a:solidFill>
                  <a:srgbClr val="595959">
                    <a:alpha val="99000"/>
                  </a:srgbClr>
                </a:solidFill>
              </a:rPr>
            </a:br>
            <a:r>
              <a:rPr lang="en-US" sz="2100" dirty="0">
                <a:ln>
                  <a:solidFill>
                    <a:srgbClr val="FFFFFF">
                      <a:alpha val="0"/>
                    </a:srgbClr>
                  </a:solidFill>
                </a:ln>
                <a:solidFill>
                  <a:srgbClr val="595959">
                    <a:alpha val="99000"/>
                  </a:srgbClr>
                </a:solidFill>
              </a:rPr>
              <a:t>Cloud Service</a:t>
            </a:r>
          </a:p>
          <a:p>
            <a:pPr marL="304793" indent="-304793" defTabSz="685318" fontAlgn="base">
              <a:lnSpc>
                <a:spcPct val="90000"/>
              </a:lnSpc>
              <a:spcAft>
                <a:spcPts val="1350"/>
              </a:spcAft>
              <a:buClr>
                <a:srgbClr val="FF8A00"/>
              </a:buClr>
              <a:buFont typeface="+mj-lt"/>
              <a:buAutoNum type="arabicPeriod"/>
            </a:pPr>
            <a:r>
              <a:rPr lang="en-US" sz="2100" dirty="0">
                <a:ln>
                  <a:solidFill>
                    <a:srgbClr val="FFFFFF">
                      <a:alpha val="0"/>
                    </a:srgbClr>
                  </a:solidFill>
                </a:ln>
                <a:solidFill>
                  <a:srgbClr val="595959">
                    <a:alpha val="99000"/>
                  </a:srgbClr>
                </a:solidFill>
              </a:rPr>
              <a:t>Authenticate &amp; </a:t>
            </a:r>
            <a:br>
              <a:rPr lang="en-US" sz="2100" dirty="0">
                <a:ln>
                  <a:solidFill>
                    <a:srgbClr val="FFFFFF">
                      <a:alpha val="0"/>
                    </a:srgbClr>
                  </a:solidFill>
                </a:ln>
                <a:solidFill>
                  <a:srgbClr val="595959">
                    <a:alpha val="99000"/>
                  </a:srgbClr>
                </a:solidFill>
              </a:rPr>
            </a:br>
            <a:r>
              <a:rPr lang="en-US" sz="2100" dirty="0">
                <a:ln>
                  <a:solidFill>
                    <a:srgbClr val="FFFFFF">
                      <a:alpha val="0"/>
                    </a:srgbClr>
                  </a:solidFill>
                </a:ln>
                <a:solidFill>
                  <a:srgbClr val="595959">
                    <a:alpha val="99000"/>
                  </a:srgbClr>
                </a:solidFill>
              </a:rPr>
              <a:t>Push Notification</a:t>
            </a:r>
          </a:p>
        </p:txBody>
      </p:sp>
      <p:sp>
        <p:nvSpPr>
          <p:cNvPr id="6" name="Rounded Rectangle 22"/>
          <p:cNvSpPr/>
          <p:nvPr/>
        </p:nvSpPr>
        <p:spPr bwMode="auto">
          <a:xfrm>
            <a:off x="388245" y="1012373"/>
            <a:ext cx="1724350" cy="387051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t" anchorCtr="0" compatLnSpc="1">
            <a:prstTxWarp prst="textNoShape">
              <a:avLst/>
            </a:prstTxWarp>
          </a:bodyPr>
          <a:lstStyle/>
          <a:p>
            <a:pPr algn="ctr" defTabSz="685318" fontAlgn="base">
              <a:spcBef>
                <a:spcPts val="450"/>
              </a:spcBef>
              <a:spcAft>
                <a:spcPts val="450"/>
              </a:spcAft>
            </a:pPr>
            <a:r>
              <a:rPr lang="en-US" sz="2100" spc="-113" dirty="0">
                <a:solidFill>
                  <a:srgbClr val="DDDDDD">
                    <a:lumMod val="50000"/>
                    <a:alpha val="99000"/>
                  </a:srgbClr>
                </a:solidFill>
                <a:latin typeface="Segoe UI Light" pitchFamily="34" charset="0"/>
              </a:rPr>
              <a:t>Windows  8</a:t>
            </a:r>
          </a:p>
        </p:txBody>
      </p:sp>
      <p:sp>
        <p:nvSpPr>
          <p:cNvPr id="7" name="Rounded Rectangle 20"/>
          <p:cNvSpPr/>
          <p:nvPr/>
        </p:nvSpPr>
        <p:spPr bwMode="auto">
          <a:xfrm>
            <a:off x="564441" y="3327849"/>
            <a:ext cx="1371957" cy="13716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77" rIns="68577" bIns="68577" numCol="1" rtlCol="0" anchor="b" anchorCtr="0" compatLnSpc="1">
            <a:prstTxWarp prst="textNoShape">
              <a:avLst/>
            </a:prstTxWarp>
          </a:bodyPr>
          <a:lstStyle/>
          <a:p>
            <a:pPr defTabSz="914172" fontAlgn="base">
              <a:lnSpc>
                <a:spcPct val="90000"/>
              </a:lnSpc>
              <a:spcBef>
                <a:spcPct val="0"/>
              </a:spcBef>
              <a:spcAft>
                <a:spcPct val="0"/>
              </a:spcAft>
            </a:pPr>
            <a:r>
              <a:rPr lang="en-US" sz="1500" spc="-38"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Notification</a:t>
            </a:r>
          </a:p>
          <a:p>
            <a:pPr defTabSz="914172" fontAlgn="base">
              <a:lnSpc>
                <a:spcPct val="90000"/>
              </a:lnSpc>
              <a:spcBef>
                <a:spcPct val="0"/>
              </a:spcBef>
              <a:spcAft>
                <a:spcPct val="0"/>
              </a:spcAft>
            </a:pPr>
            <a:r>
              <a:rPr lang="en-US" sz="1500" spc="-38"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564441" y="1464050"/>
            <a:ext cx="1371957" cy="13716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77" rIns="68577" bIns="68577" numCol="1" rtlCol="0" anchor="b" anchorCtr="0" compatLnSpc="1">
            <a:prstTxWarp prst="textNoShape">
              <a:avLst/>
            </a:prstTxWarp>
          </a:bodyPr>
          <a:lstStyle/>
          <a:p>
            <a:pPr defTabSz="914172" fontAlgn="base">
              <a:lnSpc>
                <a:spcPct val="90000"/>
              </a:lnSpc>
              <a:spcBef>
                <a:spcPct val="0"/>
              </a:spcBef>
              <a:spcAft>
                <a:spcPct val="0"/>
              </a:spcAft>
            </a:pPr>
            <a:r>
              <a:rPr lang="en-US" sz="1500" spc="-38"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Metro Style App</a:t>
            </a:r>
          </a:p>
        </p:txBody>
      </p:sp>
      <p:sp>
        <p:nvSpPr>
          <p:cNvPr id="10" name="Rounded Rectangle 21"/>
          <p:cNvSpPr/>
          <p:nvPr/>
        </p:nvSpPr>
        <p:spPr bwMode="auto">
          <a:xfrm>
            <a:off x="3265546" y="1012372"/>
            <a:ext cx="1577751" cy="157734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77" rIns="68577" bIns="68577" numCol="1" rtlCol="0" anchor="b" anchorCtr="0" compatLnSpc="1">
            <a:prstTxWarp prst="textNoShape">
              <a:avLst/>
            </a:prstTxWarp>
          </a:bodyPr>
          <a:lstStyle/>
          <a:p>
            <a:pPr defTabSz="914172" fontAlgn="base">
              <a:lnSpc>
                <a:spcPct val="90000"/>
              </a:lnSpc>
              <a:spcBef>
                <a:spcPct val="0"/>
              </a:spcBef>
              <a:spcAft>
                <a:spcPct val="0"/>
              </a:spcAft>
            </a:pPr>
            <a:r>
              <a:rPr lang="en-US" sz="1500" spc="-38"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Cloud Service</a:t>
            </a:r>
          </a:p>
        </p:txBody>
      </p:sp>
      <p:sp>
        <p:nvSpPr>
          <p:cNvPr id="13" name="Rounded Rectangle 18"/>
          <p:cNvSpPr/>
          <p:nvPr/>
        </p:nvSpPr>
        <p:spPr bwMode="auto">
          <a:xfrm>
            <a:off x="3265546" y="3305545"/>
            <a:ext cx="1577751" cy="157734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77" rIns="0" bIns="68577" numCol="1" rtlCol="0" anchor="b" anchorCtr="0" compatLnSpc="1">
            <a:prstTxWarp prst="textNoShape">
              <a:avLst/>
            </a:prstTxWarp>
          </a:bodyPr>
          <a:lstStyle/>
          <a:p>
            <a:pPr defTabSz="914172" fontAlgn="base">
              <a:lnSpc>
                <a:spcPct val="90000"/>
              </a:lnSpc>
              <a:spcBef>
                <a:spcPct val="0"/>
              </a:spcBef>
              <a:spcAft>
                <a:spcPct val="0"/>
              </a:spcAft>
            </a:pPr>
            <a:r>
              <a:rPr lang="en-US" sz="1500" spc="-38" dirty="0">
                <a:ln>
                  <a:solidFill>
                    <a:srgbClr val="FFFFFF">
                      <a:alpha val="0"/>
                    </a:srgbClr>
                  </a:solidFill>
                </a:ln>
                <a:solidFill>
                  <a:srgbClr val="FFFFFF">
                    <a:alpha val="99000"/>
                  </a:srgb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103707" y="2835655"/>
            <a:ext cx="586745" cy="492199"/>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rgbClr val="292929"/>
                    </a:gs>
                    <a:gs pos="100000">
                      <a:srgbClr val="292929"/>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r>
                <a:rPr lang="en-US" dirty="0">
                  <a:solidFill>
                    <a:srgbClr val="FF8A00">
                      <a:alpha val="99000"/>
                    </a:srgbClr>
                  </a:solidFill>
                </a:rPr>
                <a:t>(1)</a:t>
              </a:r>
            </a:p>
          </p:txBody>
        </p:sp>
      </p:grpSp>
      <p:grpSp>
        <p:nvGrpSpPr>
          <p:cNvPr id="30" name="Group 29"/>
          <p:cNvGrpSpPr/>
          <p:nvPr/>
        </p:nvGrpSpPr>
        <p:grpSpPr>
          <a:xfrm>
            <a:off x="1936399" y="2015086"/>
            <a:ext cx="1329146" cy="432968"/>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rgbClr val="292929"/>
                    </a:gs>
                    <a:gs pos="100000">
                      <a:srgbClr val="292929"/>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r>
                <a:rPr lang="en-US" dirty="0" smtClean="0">
                  <a:solidFill>
                    <a:srgbClr val="FF8A00">
                      <a:alpha val="99000"/>
                    </a:srgbClr>
                  </a:solidFill>
                </a:rPr>
                <a:t>(2)</a:t>
              </a:r>
              <a:endParaRPr lang="en-US" dirty="0">
                <a:solidFill>
                  <a:srgbClr val="FF8A00">
                    <a:alpha val="99000"/>
                  </a:srgbClr>
                </a:solidFill>
              </a:endParaRPr>
            </a:p>
          </p:txBody>
        </p:sp>
      </p:grpSp>
      <p:grpSp>
        <p:nvGrpSpPr>
          <p:cNvPr id="31" name="Group 30"/>
          <p:cNvGrpSpPr/>
          <p:nvPr/>
        </p:nvGrpSpPr>
        <p:grpSpPr>
          <a:xfrm>
            <a:off x="3887193" y="2589712"/>
            <a:ext cx="700439" cy="715832"/>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rgbClr val="292929"/>
                    </a:gs>
                    <a:gs pos="100000">
                      <a:srgbClr val="292929"/>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r>
                <a:rPr lang="en-US" dirty="0">
                  <a:solidFill>
                    <a:srgbClr val="FF8A00">
                      <a:alpha val="99000"/>
                    </a:srgbClr>
                  </a:solidFill>
                </a:rPr>
                <a:t>(3)</a:t>
              </a:r>
            </a:p>
          </p:txBody>
        </p:sp>
      </p:grpSp>
      <p:grpSp>
        <p:nvGrpSpPr>
          <p:cNvPr id="32" name="Group 31"/>
          <p:cNvGrpSpPr/>
          <p:nvPr/>
        </p:nvGrpSpPr>
        <p:grpSpPr>
          <a:xfrm>
            <a:off x="1936398" y="3702878"/>
            <a:ext cx="1329145" cy="452807"/>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rgbClr val="292929"/>
                    </a:gs>
                    <a:gs pos="100000">
                      <a:srgbClr val="292929"/>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r>
                <a:rPr lang="en-US" dirty="0">
                  <a:solidFill>
                    <a:srgbClr val="FF8A00">
                      <a:alpha val="99000"/>
                    </a:srgbClr>
                  </a:solidFill>
                </a:rPr>
                <a:t>(3)</a:t>
              </a:r>
            </a:p>
          </p:txBody>
        </p:sp>
      </p:grpSp>
      <p:sp>
        <p:nvSpPr>
          <p:cNvPr id="33" name="Freeform 7"/>
          <p:cNvSpPr>
            <a:spLocks/>
          </p:cNvSpPr>
          <p:nvPr/>
        </p:nvSpPr>
        <p:spPr bwMode="auto">
          <a:xfrm>
            <a:off x="3521211" y="1435475"/>
            <a:ext cx="1066421" cy="56889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68577" tIns="34289" rIns="68577" bIns="34289" numCol="1" anchor="t" anchorCtr="0" compatLnSpc="1">
            <a:prstTxWarp prst="textNoShape">
              <a:avLst/>
            </a:prstTxWarp>
          </a:bodyPr>
          <a:lstStyle/>
          <a:p>
            <a:endParaRPr lang="en-US">
              <a:solidFill>
                <a:srgbClr val="292929"/>
              </a:solidFill>
            </a:endParaRPr>
          </a:p>
        </p:txBody>
      </p:sp>
      <p:sp>
        <p:nvSpPr>
          <p:cNvPr id="34" name="Freeform 58"/>
          <p:cNvSpPr>
            <a:spLocks noEditPoints="1"/>
          </p:cNvSpPr>
          <p:nvPr/>
        </p:nvSpPr>
        <p:spPr bwMode="black">
          <a:xfrm>
            <a:off x="3722713" y="3554397"/>
            <a:ext cx="663414" cy="71087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61726" tIns="30863" rIns="61726" bIns="30863" numCol="1" anchor="t" anchorCtr="0" compatLnSpc="1">
            <a:prstTxWarp prst="textNoShape">
              <a:avLst/>
            </a:prstTxWarp>
          </a:bodyPr>
          <a:lstStyle/>
          <a:p>
            <a:endParaRPr lang="en-US" sz="1200">
              <a:solidFill>
                <a:srgbClr val="292929"/>
              </a:solidFill>
            </a:endParaRPr>
          </a:p>
        </p:txBody>
      </p:sp>
      <p:grpSp>
        <p:nvGrpSpPr>
          <p:cNvPr id="35" name="Group 34"/>
          <p:cNvGrpSpPr/>
          <p:nvPr/>
        </p:nvGrpSpPr>
        <p:grpSpPr bwMode="black">
          <a:xfrm>
            <a:off x="858752" y="1753828"/>
            <a:ext cx="783336" cy="637112"/>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292929"/>
                </a:solidFill>
              </a:endParaRPr>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292929"/>
                </a:solidFill>
              </a:endParaRPr>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292929"/>
                </a:solidFill>
              </a:endParaRPr>
            </a:p>
          </p:txBody>
        </p:sp>
      </p:grpSp>
      <p:sp>
        <p:nvSpPr>
          <p:cNvPr id="39" name="Freeform 6"/>
          <p:cNvSpPr>
            <a:spLocks noEditPoints="1"/>
          </p:cNvSpPr>
          <p:nvPr/>
        </p:nvSpPr>
        <p:spPr bwMode="auto">
          <a:xfrm>
            <a:off x="957487" y="3524203"/>
            <a:ext cx="585866" cy="602905"/>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7" tIns="34289" rIns="68577" bIns="34289" numCol="1" anchor="t" anchorCtr="0" compatLnSpc="1">
            <a:prstTxWarp prst="textNoShape">
              <a:avLst/>
            </a:prstTxWarp>
          </a:bodyPr>
          <a:lstStyle/>
          <a:p>
            <a:endParaRPr lang="en-US">
              <a:solidFill>
                <a:srgbClr val="292929"/>
              </a:solidFill>
            </a:endParaRPr>
          </a:p>
        </p:txBody>
      </p:sp>
    </p:spTree>
    <p:extLst>
      <p:ext uri="{BB962C8B-B14F-4D97-AF65-F5344CB8AC3E}">
        <p14:creationId xmlns:p14="http://schemas.microsoft.com/office/powerpoint/2010/main" val="780940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par>
                          <p:cTn id="27" fill="hold">
                            <p:stCondLst>
                              <p:cond delay="750"/>
                            </p:stCondLst>
                            <p:childTnLst>
                              <p:par>
                                <p:cTn id="28" presetID="10" presetClass="entr" presetSubtype="0" fill="hold" nodeType="after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0"/>
            <a:ext cx="9144000"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85" name="Text Placeholder 2"/>
          <p:cNvSpPr txBox="1">
            <a:spLocks/>
          </p:cNvSpPr>
          <p:nvPr/>
        </p:nvSpPr>
        <p:spPr>
          <a:xfrm>
            <a:off x="395748" y="2899989"/>
            <a:ext cx="3785849" cy="1190069"/>
          </a:xfrm>
          <a:prstGeom prst="rect">
            <a:avLst/>
          </a:prstGeom>
        </p:spPr>
        <p:txBody>
          <a:bodyPr vert="horz" wrap="square" lIns="68577"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685318" fontAlgn="base">
              <a:lnSpc>
                <a:spcPct val="90000"/>
              </a:lnSpc>
              <a:spcBef>
                <a:spcPts val="0"/>
              </a:spcBef>
              <a:spcAft>
                <a:spcPts val="1350"/>
              </a:spcAft>
              <a:buNone/>
            </a:pPr>
            <a:r>
              <a:rPr lang="en-US" sz="1500" dirty="0">
                <a:solidFill>
                  <a:schemeClr val="bg1">
                    <a:alpha val="99000"/>
                  </a:schemeClr>
                </a:solidFill>
              </a:rPr>
              <a:t>Secure, web based API for </a:t>
            </a:r>
            <a:br>
              <a:rPr lang="en-US" sz="1500" dirty="0">
                <a:solidFill>
                  <a:schemeClr val="bg1">
                    <a:alpha val="99000"/>
                  </a:schemeClr>
                </a:solidFill>
              </a:rPr>
            </a:br>
            <a:r>
              <a:rPr lang="en-US" sz="1500" dirty="0">
                <a:solidFill>
                  <a:schemeClr val="bg1">
                    <a:alpha val="99000"/>
                  </a:schemeClr>
                </a:solidFill>
              </a:rPr>
              <a:t>channel URI registration</a:t>
            </a:r>
          </a:p>
          <a:p>
            <a:pPr marL="0" lvl="1" indent="0" defTabSz="685318" fontAlgn="base">
              <a:lnSpc>
                <a:spcPct val="90000"/>
              </a:lnSpc>
              <a:spcBef>
                <a:spcPts val="0"/>
              </a:spcBef>
              <a:spcAft>
                <a:spcPts val="1350"/>
              </a:spcAft>
              <a:buNone/>
            </a:pPr>
            <a:r>
              <a:rPr lang="en-US" sz="1500" dirty="0">
                <a:solidFill>
                  <a:schemeClr val="bg1">
                    <a:alpha val="99000"/>
                  </a:schemeClr>
                </a:solidFill>
              </a:rPr>
              <a:t>Persistent storage of channel URI</a:t>
            </a:r>
          </a:p>
          <a:p>
            <a:pPr marL="0" lvl="1" indent="0" defTabSz="685318" fontAlgn="base">
              <a:lnSpc>
                <a:spcPct val="90000"/>
              </a:lnSpc>
              <a:spcBef>
                <a:spcPts val="0"/>
              </a:spcBef>
              <a:spcAft>
                <a:spcPts val="1350"/>
              </a:spcAft>
              <a:buNone/>
            </a:pPr>
            <a:r>
              <a:rPr lang="en-US" sz="1500" dirty="0">
                <a:solidFill>
                  <a:schemeClr val="bg1">
                    <a:alpha val="99000"/>
                  </a:schemeClr>
                </a:solidFill>
              </a:rPr>
              <a:t>Storage for tile and toast images</a:t>
            </a:r>
          </a:p>
        </p:txBody>
      </p:sp>
      <p:sp>
        <p:nvSpPr>
          <p:cNvPr id="84" name="Text Placeholder 4"/>
          <p:cNvSpPr txBox="1">
            <a:spLocks/>
          </p:cNvSpPr>
          <p:nvPr/>
        </p:nvSpPr>
        <p:spPr>
          <a:xfrm>
            <a:off x="4686331" y="2899986"/>
            <a:ext cx="3650310" cy="1664558"/>
          </a:xfrm>
          <a:prstGeom prst="rect">
            <a:avLst/>
          </a:prstGeom>
        </p:spPr>
        <p:txBody>
          <a:bodyPr vert="horz" wrap="square" lIns="68577" tIns="0" rIns="0" bIns="0" rtlCol="0">
            <a:spAutoFit/>
          </a:bodyPr>
          <a:lstStyle>
            <a:lvl1pPr marL="3175" indent="0" algn="l" defTabSz="914363" rtl="0" eaLnBrk="1" latinLnBrk="0" hangingPunct="1">
              <a:lnSpc>
                <a:spcPct val="100000"/>
              </a:lnSpc>
              <a:spcBef>
                <a:spcPts val="0"/>
              </a:spcBef>
              <a:spcAft>
                <a:spcPts val="900"/>
              </a:spcAft>
              <a:buSzPct val="80000"/>
              <a:buFont typeface="Arial" pitchFamily="34" charset="0"/>
              <a:buNone/>
              <a:defRPr sz="4000" kern="1200" spc="-100" baseline="0">
                <a:ln>
                  <a:solidFill>
                    <a:schemeClr val="bg1">
                      <a:alpha val="0"/>
                    </a:schemeClr>
                  </a:solidFill>
                </a:ln>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100000"/>
              </a:lnSpc>
              <a:spcBef>
                <a:spcPts val="0"/>
              </a:spcBef>
              <a:buSzPct val="80000"/>
              <a:buFont typeface="Arial" pitchFamily="34" charset="0"/>
              <a:buNone/>
              <a:defRPr sz="2000" kern="1200" spc="-50" baseline="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100000"/>
              </a:lnSpc>
              <a:spcBef>
                <a:spcPts val="300"/>
              </a:spcBef>
              <a:buSzPct val="80000"/>
              <a:buFontTx/>
              <a:buBlip>
                <a:blip r:embed="rId3"/>
              </a:buBlip>
              <a:defRPr sz="2400" kern="1200">
                <a:ln>
                  <a:solidFill>
                    <a:schemeClr val="bg1">
                      <a:alpha val="0"/>
                    </a:schemeClr>
                  </a:solidFill>
                </a:ln>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100000"/>
              </a:lnSpc>
              <a:spcBef>
                <a:spcPts val="300"/>
              </a:spcBef>
              <a:buSzPct val="80000"/>
              <a:buFontTx/>
              <a:buBlip>
                <a:blip r:embed="rId3"/>
              </a:buBlip>
              <a:defRPr sz="2000" kern="1200">
                <a:ln>
                  <a:solidFill>
                    <a:schemeClr val="bg1">
                      <a:alpha val="0"/>
                    </a:schemeClr>
                  </a:solidFill>
                </a:ln>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100000"/>
              </a:lnSpc>
              <a:spcBef>
                <a:spcPts val="300"/>
              </a:spcBef>
              <a:buSzPct val="80000"/>
              <a:buFontTx/>
              <a:buBlip>
                <a:blip r:embed="rId3"/>
              </a:buBlip>
              <a:defRPr sz="2000" kern="1200">
                <a:ln>
                  <a:solidFill>
                    <a:schemeClr val="bg1">
                      <a:alpha val="0"/>
                    </a:schemeClr>
                  </a:solidFill>
                </a:ln>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defTabSz="685318" fontAlgn="base">
              <a:spcBef>
                <a:spcPts val="450"/>
              </a:spcBef>
            </a:pPr>
            <a:r>
              <a:rPr lang="en-US" spc="0" dirty="0">
                <a:solidFill>
                  <a:schemeClr val="bg1">
                    <a:alpha val="99000"/>
                  </a:schemeClr>
                </a:solidFill>
              </a:rPr>
              <a:t>Windows Azure Compute</a:t>
            </a:r>
          </a:p>
          <a:p>
            <a:pPr marL="171445" lvl="1" indent="-171445" defTabSz="685318" fontAlgn="base">
              <a:spcBef>
                <a:spcPts val="225"/>
              </a:spcBef>
            </a:pPr>
            <a:r>
              <a:rPr lang="en-US" sz="1200" spc="0" dirty="0">
                <a:solidFill>
                  <a:schemeClr val="bg1">
                    <a:alpha val="99000"/>
                  </a:schemeClr>
                </a:solidFill>
              </a:rPr>
              <a:t>Web Role</a:t>
            </a:r>
          </a:p>
          <a:p>
            <a:pPr marL="301221" lvl="2" indent="-301221" defTabSz="685318" fontAlgn="base">
              <a:buNone/>
            </a:pPr>
            <a:r>
              <a:rPr lang="en-US" sz="900" dirty="0">
                <a:solidFill>
                  <a:schemeClr val="bg1">
                    <a:alpha val="99000"/>
                  </a:schemeClr>
                </a:solidFill>
              </a:rPr>
              <a:t>Full IIS support </a:t>
            </a:r>
          </a:p>
          <a:p>
            <a:pPr marL="301221" lvl="2" indent="-301221" defTabSz="685318" fontAlgn="base">
              <a:buNone/>
            </a:pPr>
            <a:r>
              <a:rPr lang="en-US" sz="900" dirty="0">
                <a:solidFill>
                  <a:schemeClr val="bg1">
                    <a:alpha val="99000"/>
                  </a:schemeClr>
                </a:solidFill>
              </a:rPr>
              <a:t>WCF Web API and ASP.NET MVC</a:t>
            </a:r>
          </a:p>
          <a:p>
            <a:pPr marL="0" lvl="1" defTabSz="685318" fontAlgn="base">
              <a:spcBef>
                <a:spcPts val="450"/>
              </a:spcBef>
            </a:pPr>
            <a:r>
              <a:rPr lang="en-US" spc="0" dirty="0">
                <a:solidFill>
                  <a:schemeClr val="bg1">
                    <a:alpha val="99000"/>
                  </a:schemeClr>
                </a:solidFill>
              </a:rPr>
              <a:t>Windows Azure Storage</a:t>
            </a:r>
          </a:p>
          <a:p>
            <a:pPr marL="171445" lvl="1" indent="-171445" defTabSz="685318" fontAlgn="base">
              <a:spcBef>
                <a:spcPts val="225"/>
              </a:spcBef>
            </a:pPr>
            <a:r>
              <a:rPr lang="en-US" sz="1200" spc="0" dirty="0">
                <a:solidFill>
                  <a:schemeClr val="bg1">
                    <a:alpha val="99000"/>
                  </a:schemeClr>
                </a:solidFill>
              </a:rPr>
              <a:t>Table Storage</a:t>
            </a:r>
          </a:p>
          <a:p>
            <a:pPr marL="171445" lvl="1" indent="-171445" defTabSz="685318" fontAlgn="base">
              <a:spcBef>
                <a:spcPts val="225"/>
              </a:spcBef>
            </a:pPr>
            <a:r>
              <a:rPr lang="en-US" sz="1200" spc="0" dirty="0">
                <a:solidFill>
                  <a:schemeClr val="bg1">
                    <a:alpha val="99000"/>
                  </a:schemeClr>
                </a:solidFill>
              </a:rPr>
              <a:t>Blob Storage</a:t>
            </a:r>
          </a:p>
        </p:txBody>
      </p:sp>
      <p:sp>
        <p:nvSpPr>
          <p:cNvPr id="8" name="Title 7"/>
          <p:cNvSpPr>
            <a:spLocks noGrp="1"/>
          </p:cNvSpPr>
          <p:nvPr>
            <p:ph type="title"/>
          </p:nvPr>
        </p:nvSpPr>
        <p:spPr>
          <a:xfrm>
            <a:off x="389436" y="171450"/>
            <a:ext cx="8754565" cy="498598"/>
          </a:xfrm>
        </p:spPr>
        <p:txBody>
          <a:bodyPr/>
          <a:lstStyle/>
          <a:p>
            <a:r>
              <a:rPr lang="en-US" sz="3600" dirty="0">
                <a:solidFill>
                  <a:schemeClr val="bg1">
                    <a:alpha val="99000"/>
                  </a:schemeClr>
                </a:solidFill>
              </a:rPr>
              <a:t>Building a Cloud Service with Window Azure</a:t>
            </a:r>
          </a:p>
        </p:txBody>
      </p:sp>
      <p:sp>
        <p:nvSpPr>
          <p:cNvPr id="34" name="Rounded Rectangle 23"/>
          <p:cNvSpPr/>
          <p:nvPr/>
        </p:nvSpPr>
        <p:spPr bwMode="auto">
          <a:xfrm>
            <a:off x="395747" y="1063633"/>
            <a:ext cx="4136118" cy="1700000"/>
          </a:xfrm>
          <a:prstGeom prst="rect">
            <a:avLst/>
          </a:prstGeom>
          <a:solidFill>
            <a:schemeClr val="bg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7" bIns="34288" numCol="1" rtlCol="0" anchor="b" anchorCtr="0" compatLnSpc="1">
            <a:prstTxWarp prst="textNoShape">
              <a:avLst/>
            </a:prstTxWarp>
          </a:bodyPr>
          <a:lstStyle/>
          <a:p>
            <a:pPr defTabSz="914172" fontAlgn="base">
              <a:lnSpc>
                <a:spcPct val="80000"/>
              </a:lnSpc>
              <a:spcBef>
                <a:spcPct val="0"/>
              </a:spcBef>
              <a:spcAft>
                <a:spcPct val="0"/>
              </a:spcAft>
            </a:pPr>
            <a:r>
              <a:rPr lang="en-US" sz="2700" spc="-60" dirty="0">
                <a:ln>
                  <a:solidFill>
                    <a:schemeClr val="bg1">
                      <a:alpha val="0"/>
                    </a:schemeClr>
                  </a:solidFill>
                </a:ln>
                <a:solidFill>
                  <a:schemeClr val="accent2">
                    <a:alpha val="99000"/>
                  </a:schemeClr>
                </a:solidFill>
                <a:latin typeface="Segoe UI Light" pitchFamily="34" charset="0"/>
                <a:ea typeface="Segoe UI" pitchFamily="34" charset="0"/>
                <a:cs typeface="Segoe UI" pitchFamily="34" charset="0"/>
              </a:rPr>
              <a:t>What a service </a:t>
            </a:r>
            <a:br>
              <a:rPr lang="en-US" sz="2700" spc="-60" dirty="0">
                <a:ln>
                  <a:solidFill>
                    <a:schemeClr val="bg1">
                      <a:alpha val="0"/>
                    </a:schemeClr>
                  </a:solidFill>
                </a:ln>
                <a:solidFill>
                  <a:schemeClr val="accent2">
                    <a:alpha val="99000"/>
                  </a:schemeClr>
                </a:solidFill>
                <a:latin typeface="Segoe UI Light" pitchFamily="34" charset="0"/>
                <a:ea typeface="Segoe UI" pitchFamily="34" charset="0"/>
                <a:cs typeface="Segoe UI" pitchFamily="34" charset="0"/>
              </a:rPr>
            </a:br>
            <a:r>
              <a:rPr lang="en-US" sz="2700" spc="-60" dirty="0">
                <a:ln>
                  <a:solidFill>
                    <a:schemeClr val="bg1">
                      <a:alpha val="0"/>
                    </a:schemeClr>
                  </a:solidFill>
                </a:ln>
                <a:solidFill>
                  <a:schemeClr val="accent2">
                    <a:alpha val="99000"/>
                  </a:schemeClr>
                </a:solidFill>
                <a:latin typeface="Segoe UI Light" pitchFamily="34" charset="0"/>
                <a:ea typeface="Segoe UI" pitchFamily="34" charset="0"/>
                <a:cs typeface="Segoe UI" pitchFamily="34" charset="0"/>
              </a:rPr>
              <a:t>needs to support</a:t>
            </a:r>
          </a:p>
        </p:txBody>
      </p:sp>
      <p:sp>
        <p:nvSpPr>
          <p:cNvPr id="35" name="Rounded Rectangle 23"/>
          <p:cNvSpPr/>
          <p:nvPr/>
        </p:nvSpPr>
        <p:spPr bwMode="auto">
          <a:xfrm>
            <a:off x="4686329" y="1063633"/>
            <a:ext cx="4136118" cy="1700000"/>
          </a:xfrm>
          <a:prstGeom prst="rect">
            <a:avLst/>
          </a:prstGeom>
          <a:solidFill>
            <a:schemeClr val="bg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7" bIns="34288" numCol="1" rtlCol="0" anchor="b" anchorCtr="0" compatLnSpc="1">
            <a:prstTxWarp prst="textNoShape">
              <a:avLst/>
            </a:prstTxWarp>
          </a:bodyPr>
          <a:lstStyle/>
          <a:p>
            <a:pPr defTabSz="914172" fontAlgn="base">
              <a:lnSpc>
                <a:spcPct val="80000"/>
              </a:lnSpc>
              <a:spcBef>
                <a:spcPct val="0"/>
              </a:spcBef>
              <a:spcAft>
                <a:spcPct val="0"/>
              </a:spcAft>
            </a:pPr>
            <a:r>
              <a:rPr lang="en-US" sz="2700" spc="-60" dirty="0">
                <a:ln>
                  <a:solidFill>
                    <a:schemeClr val="bg1">
                      <a:alpha val="0"/>
                    </a:schemeClr>
                  </a:solidFill>
                </a:ln>
                <a:solidFill>
                  <a:schemeClr val="accent2">
                    <a:alpha val="99000"/>
                  </a:schemeClr>
                </a:solidFill>
                <a:latin typeface="Segoe UI Light" pitchFamily="34" charset="0"/>
                <a:ea typeface="Segoe UI" pitchFamily="34" charset="0"/>
                <a:cs typeface="Segoe UI" pitchFamily="34" charset="0"/>
              </a:rPr>
              <a:t>How do I do that </a:t>
            </a:r>
            <a:br>
              <a:rPr lang="en-US" sz="2700" spc="-60" dirty="0">
                <a:ln>
                  <a:solidFill>
                    <a:schemeClr val="bg1">
                      <a:alpha val="0"/>
                    </a:schemeClr>
                  </a:solidFill>
                </a:ln>
                <a:solidFill>
                  <a:schemeClr val="accent2">
                    <a:alpha val="99000"/>
                  </a:schemeClr>
                </a:solidFill>
                <a:latin typeface="Segoe UI Light" pitchFamily="34" charset="0"/>
                <a:ea typeface="Segoe UI" pitchFamily="34" charset="0"/>
                <a:cs typeface="Segoe UI" pitchFamily="34" charset="0"/>
              </a:rPr>
            </a:br>
            <a:r>
              <a:rPr lang="en-US" sz="2700" spc="-60" dirty="0">
                <a:ln>
                  <a:solidFill>
                    <a:schemeClr val="bg1">
                      <a:alpha val="0"/>
                    </a:schemeClr>
                  </a:solidFill>
                </a:ln>
                <a:solidFill>
                  <a:schemeClr val="accent2">
                    <a:alpha val="99000"/>
                  </a:schemeClr>
                </a:solidFill>
                <a:latin typeface="Segoe UI Light" pitchFamily="34" charset="0"/>
                <a:ea typeface="Segoe UI" pitchFamily="34" charset="0"/>
                <a:cs typeface="Segoe UI" pitchFamily="34" charset="0"/>
              </a:rPr>
              <a:t>with Windows Azure?</a:t>
            </a:r>
          </a:p>
        </p:txBody>
      </p:sp>
      <p:sp>
        <p:nvSpPr>
          <p:cNvPr id="36" name="Freeform 84"/>
          <p:cNvSpPr>
            <a:spLocks noEditPoints="1"/>
          </p:cNvSpPr>
          <p:nvPr/>
        </p:nvSpPr>
        <p:spPr bwMode="black">
          <a:xfrm>
            <a:off x="7907814" y="1305413"/>
            <a:ext cx="628813" cy="751497"/>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2"/>
          </a:solidFill>
          <a:ln>
            <a:noFill/>
          </a:ln>
        </p:spPr>
        <p:txBody>
          <a:bodyPr vert="horz" wrap="square" lIns="61726" tIns="30863" rIns="61726" bIns="30863" numCol="1" anchor="t" anchorCtr="0" compatLnSpc="1">
            <a:prstTxWarp prst="textNoShape">
              <a:avLst/>
            </a:prstTxWarp>
          </a:bodyPr>
          <a:lstStyle/>
          <a:p>
            <a:endParaRPr lang="en-US" sz="1200"/>
          </a:p>
        </p:txBody>
      </p:sp>
      <p:sp>
        <p:nvSpPr>
          <p:cNvPr id="37" name="Freeform 25"/>
          <p:cNvSpPr>
            <a:spLocks noEditPoints="1"/>
          </p:cNvSpPr>
          <p:nvPr/>
        </p:nvSpPr>
        <p:spPr bwMode="black">
          <a:xfrm>
            <a:off x="3533789" y="1305413"/>
            <a:ext cx="750827" cy="751497"/>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chemeClr val="accent2"/>
          </a:solidFill>
          <a:ln>
            <a:noFill/>
          </a:ln>
          <a:extLst/>
        </p:spPr>
        <p:txBody>
          <a:bodyPr vert="horz" wrap="square" lIns="61726" tIns="30863" rIns="61726" bIns="30863" numCol="1" anchor="t" anchorCtr="0" compatLnSpc="1">
            <a:prstTxWarp prst="textNoShape">
              <a:avLst/>
            </a:prstTxWarp>
          </a:bodyPr>
          <a:lstStyle/>
          <a:p>
            <a:endParaRPr lang="en-US" sz="1200"/>
          </a:p>
        </p:txBody>
      </p:sp>
    </p:spTree>
    <p:extLst>
      <p:ext uri="{BB962C8B-B14F-4D97-AF65-F5344CB8AC3E}">
        <p14:creationId xmlns:p14="http://schemas.microsoft.com/office/powerpoint/2010/main" val="9090211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animEffect transition="in" filter="fade">
                                      <p:cBhvr>
                                        <p:cTn id="7" dur="500"/>
                                        <p:tgtEl>
                                          <p:spTgt spid="8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xEl>
                                              <p:pRg st="1" end="1"/>
                                            </p:txEl>
                                          </p:spTgt>
                                        </p:tgtEl>
                                        <p:attrNameLst>
                                          <p:attrName>style.visibility</p:attrName>
                                        </p:attrNameLst>
                                      </p:cBhvr>
                                      <p:to>
                                        <p:strVal val="visible"/>
                                      </p:to>
                                    </p:set>
                                    <p:animEffect transition="in" filter="fade">
                                      <p:cBhvr>
                                        <p:cTn id="10" dur="500"/>
                                        <p:tgtEl>
                                          <p:spTgt spid="8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5">
                                            <p:txEl>
                                              <p:pRg st="2" end="2"/>
                                            </p:txEl>
                                          </p:spTgt>
                                        </p:tgtEl>
                                        <p:attrNameLst>
                                          <p:attrName>style.visibility</p:attrName>
                                        </p:attrNameLst>
                                      </p:cBhvr>
                                      <p:to>
                                        <p:strVal val="visible"/>
                                      </p:to>
                                    </p:set>
                                    <p:animEffect transition="in" filter="fade">
                                      <p:cBhvr>
                                        <p:cTn id="13" dur="500"/>
                                        <p:tgtEl>
                                          <p:spTgt spid="8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4">
                                            <p:txEl>
                                              <p:pRg st="0" end="0"/>
                                            </p:txEl>
                                          </p:spTgt>
                                        </p:tgtEl>
                                        <p:attrNameLst>
                                          <p:attrName>style.visibility</p:attrName>
                                        </p:attrNameLst>
                                      </p:cBhvr>
                                      <p:to>
                                        <p:strVal val="visible"/>
                                      </p:to>
                                    </p:set>
                                    <p:animEffect transition="in" filter="fade">
                                      <p:cBhvr>
                                        <p:cTn id="18" dur="500"/>
                                        <p:tgtEl>
                                          <p:spTgt spid="8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4">
                                            <p:txEl>
                                              <p:pRg st="1" end="1"/>
                                            </p:txEl>
                                          </p:spTgt>
                                        </p:tgtEl>
                                        <p:attrNameLst>
                                          <p:attrName>style.visibility</p:attrName>
                                        </p:attrNameLst>
                                      </p:cBhvr>
                                      <p:to>
                                        <p:strVal val="visible"/>
                                      </p:to>
                                    </p:set>
                                    <p:animEffect transition="in" filter="fade">
                                      <p:cBhvr>
                                        <p:cTn id="21" dur="500"/>
                                        <p:tgtEl>
                                          <p:spTgt spid="8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4">
                                            <p:txEl>
                                              <p:pRg st="2" end="2"/>
                                            </p:txEl>
                                          </p:spTgt>
                                        </p:tgtEl>
                                        <p:attrNameLst>
                                          <p:attrName>style.visibility</p:attrName>
                                        </p:attrNameLst>
                                      </p:cBhvr>
                                      <p:to>
                                        <p:strVal val="visible"/>
                                      </p:to>
                                    </p:set>
                                    <p:animEffect transition="in" filter="fade">
                                      <p:cBhvr>
                                        <p:cTn id="24" dur="500"/>
                                        <p:tgtEl>
                                          <p:spTgt spid="84">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4">
                                            <p:txEl>
                                              <p:pRg st="3" end="3"/>
                                            </p:txEl>
                                          </p:spTgt>
                                        </p:tgtEl>
                                        <p:attrNameLst>
                                          <p:attrName>style.visibility</p:attrName>
                                        </p:attrNameLst>
                                      </p:cBhvr>
                                      <p:to>
                                        <p:strVal val="visible"/>
                                      </p:to>
                                    </p:set>
                                    <p:animEffect transition="in" filter="fade">
                                      <p:cBhvr>
                                        <p:cTn id="27" dur="500"/>
                                        <p:tgtEl>
                                          <p:spTgt spid="84">
                                            <p:txEl>
                                              <p:pRg st="3" end="3"/>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4">
                                            <p:txEl>
                                              <p:pRg st="4" end="4"/>
                                            </p:txEl>
                                          </p:spTgt>
                                        </p:tgtEl>
                                        <p:attrNameLst>
                                          <p:attrName>style.visibility</p:attrName>
                                        </p:attrNameLst>
                                      </p:cBhvr>
                                      <p:to>
                                        <p:strVal val="visible"/>
                                      </p:to>
                                    </p:set>
                                    <p:animEffect transition="in" filter="fade">
                                      <p:cBhvr>
                                        <p:cTn id="30" dur="500"/>
                                        <p:tgtEl>
                                          <p:spTgt spid="84">
                                            <p:txEl>
                                              <p:pRg st="4" end="4"/>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4">
                                            <p:txEl>
                                              <p:pRg st="5" end="5"/>
                                            </p:txEl>
                                          </p:spTgt>
                                        </p:tgtEl>
                                        <p:attrNameLst>
                                          <p:attrName>style.visibility</p:attrName>
                                        </p:attrNameLst>
                                      </p:cBhvr>
                                      <p:to>
                                        <p:strVal val="visible"/>
                                      </p:to>
                                    </p:set>
                                    <p:animEffect transition="in" filter="fade">
                                      <p:cBhvr>
                                        <p:cTn id="33" dur="500"/>
                                        <p:tgtEl>
                                          <p:spTgt spid="84">
                                            <p:txEl>
                                              <p:pRg st="5" end="5"/>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4">
                                            <p:txEl>
                                              <p:pRg st="6" end="6"/>
                                            </p:txEl>
                                          </p:spTgt>
                                        </p:tgtEl>
                                        <p:attrNameLst>
                                          <p:attrName>style.visibility</p:attrName>
                                        </p:attrNameLst>
                                      </p:cBhvr>
                                      <p:to>
                                        <p:strVal val="visible"/>
                                      </p:to>
                                    </p:set>
                                    <p:animEffect transition="in" filter="fade">
                                      <p:cBhvr>
                                        <p:cTn id="36" dur="500"/>
                                        <p:tgtEl>
                                          <p:spTgt spid="8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uiExpand="1" build="p"/>
      <p:bldP spid="8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alpha val="99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1414828" y="690450"/>
            <a:ext cx="6758539" cy="1142621"/>
          </a:xfrm>
        </p:spPr>
        <p:txBody>
          <a:bodyPr/>
          <a:lstStyle/>
          <a:p>
            <a:r>
              <a:rPr lang="en-US" dirty="0" smtClean="0">
                <a:solidFill>
                  <a:schemeClr val="bg1">
                    <a:alpha val="99000"/>
                  </a:schemeClr>
                </a:solidFill>
              </a:rPr>
              <a:t>Windows 8 Push Notifications with WNS and Windows Azure</a:t>
            </a:r>
            <a:endParaRPr lang="en-US" dirty="0">
              <a:solidFill>
                <a:schemeClr val="bg1">
                  <a:alpha val="99000"/>
                </a:schemeClr>
              </a:solidFill>
            </a:endParaRPr>
          </a:p>
        </p:txBody>
      </p:sp>
      <p:sp>
        <p:nvSpPr>
          <p:cNvPr id="5" name="Subtitle 4"/>
          <p:cNvSpPr>
            <a:spLocks noGrp="1"/>
          </p:cNvSpPr>
          <p:nvPr>
            <p:ph type="subTitle" idx="1"/>
          </p:nvPr>
        </p:nvSpPr>
        <p:spPr/>
        <p:txBody>
          <a:bodyPr/>
          <a:lstStyle/>
          <a:p>
            <a:endParaRPr lang="en-US" dirty="0"/>
          </a:p>
        </p:txBody>
      </p:sp>
      <p:sp>
        <p:nvSpPr>
          <p:cNvPr id="6" name="Text Placeholder 5"/>
          <p:cNvSpPr>
            <a:spLocks noGrp="1"/>
          </p:cNvSpPr>
          <p:nvPr>
            <p:ph type="body" sz="quarter" idx="10"/>
          </p:nvPr>
        </p:nvSpPr>
        <p:spPr/>
        <p:txBody>
          <a:bodyPr vert="horz" wrap="square" lIns="0" tIns="0" rIns="0" bIns="0" rtlCol="0" anchor="t" anchorCtr="0">
            <a:noAutofit/>
            <a:scene3d>
              <a:camera prst="orthographicFront"/>
              <a:lightRig rig="flat" dir="t"/>
            </a:scene3d>
            <a:sp3d>
              <a:contourClr>
                <a:schemeClr val="bg2"/>
              </a:contourClr>
            </a:sp3d>
          </a:bodyPr>
          <a:lstStyle/>
          <a:p>
            <a:r>
              <a:rPr lang="en-US" dirty="0" smtClean="0">
                <a:solidFill>
                  <a:srgbClr val="FFE497"/>
                </a:solidFill>
              </a:rPr>
              <a:t>Demo</a:t>
            </a:r>
            <a:endParaRPr lang="en-US" dirty="0">
              <a:solidFill>
                <a:srgbClr val="FFE497"/>
              </a:solidFill>
            </a:endParaRPr>
          </a:p>
        </p:txBody>
      </p:sp>
    </p:spTree>
    <p:extLst>
      <p:ext uri="{BB962C8B-B14F-4D97-AF65-F5344CB8AC3E}">
        <p14:creationId xmlns:p14="http://schemas.microsoft.com/office/powerpoint/2010/main" val="26381435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sz="quarter" idx="10"/>
          </p:nvPr>
        </p:nvSpPr>
        <p:spPr>
          <a:xfrm>
            <a:off x="387534" y="1948503"/>
            <a:ext cx="8368939" cy="1107996"/>
          </a:xfrm>
        </p:spPr>
        <p:txBody>
          <a:bodyPr/>
          <a:lstStyle/>
          <a:p>
            <a:pPr algn="ctr"/>
            <a:r>
              <a:rPr lang="en-US" sz="3600" dirty="0">
                <a:solidFill>
                  <a:schemeClr val="bg1">
                    <a:alpha val="99000"/>
                  </a:schemeClr>
                </a:solidFill>
              </a:rPr>
              <a:t>Windows Azure provides the resources to scale your services as your app grows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91894729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otal live tiles for Stocks ap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361" y="344560"/>
            <a:ext cx="6923602" cy="35845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7203" y="4364833"/>
            <a:ext cx="8646189" cy="284691"/>
          </a:xfrm>
          <a:prstGeom prst="rect">
            <a:avLst/>
          </a:prstGeom>
        </p:spPr>
        <p:txBody>
          <a:bodyPr wrap="square" lIns="68577" tIns="34289" rIns="68577" bIns="34289">
            <a:spAutoFit/>
          </a:bodyPr>
          <a:lstStyle/>
          <a:p>
            <a:r>
              <a:rPr lang="en-US" dirty="0" err="1" smtClean="0">
                <a:solidFill>
                  <a:schemeClr val="bg1">
                    <a:lumMod val="50000"/>
                  </a:schemeClr>
                </a:solidFill>
              </a:rPr>
              <a:t>src</a:t>
            </a:r>
            <a:r>
              <a:rPr lang="en-US" dirty="0" smtClean="0">
                <a:solidFill>
                  <a:schemeClr val="bg1">
                    <a:lumMod val="50000"/>
                  </a:schemeClr>
                </a:solidFill>
              </a:rPr>
              <a:t>: http</a:t>
            </a:r>
            <a:r>
              <a:rPr lang="en-US" dirty="0">
                <a:solidFill>
                  <a:schemeClr val="bg1">
                    <a:lumMod val="50000"/>
                  </a:schemeClr>
                </a:solidFill>
              </a:rPr>
              <a:t>://</a:t>
            </a:r>
            <a:r>
              <a:rPr lang="en-US" dirty="0" smtClean="0">
                <a:solidFill>
                  <a:schemeClr val="bg1">
                    <a:lumMod val="50000"/>
                  </a:schemeClr>
                </a:solidFill>
              </a:rPr>
              <a:t>blogs.msdn.com/b/b8/archive/2011/11/02/updating-live-tiles-without-draining-your-battery.aspx </a:t>
            </a:r>
            <a:endParaRPr lang="en-US" dirty="0">
              <a:solidFill>
                <a:schemeClr val="bg1">
                  <a:lumMod val="50000"/>
                </a:schemeClr>
              </a:solidFill>
            </a:endParaRPr>
          </a:p>
        </p:txBody>
      </p:sp>
      <p:sp>
        <p:nvSpPr>
          <p:cNvPr id="4" name="Rectangle 3"/>
          <p:cNvSpPr/>
          <p:nvPr/>
        </p:nvSpPr>
        <p:spPr>
          <a:xfrm>
            <a:off x="1664932" y="4100085"/>
            <a:ext cx="5010713" cy="463972"/>
          </a:xfrm>
          <a:prstGeom prst="rect">
            <a:avLst/>
          </a:prstGeom>
        </p:spPr>
        <p:txBody>
          <a:bodyPr wrap="square" lIns="68577" tIns="34289" rIns="68577" bIns="34289">
            <a:spAutoFit/>
          </a:bodyPr>
          <a:lstStyle/>
          <a:p>
            <a:pPr>
              <a:lnSpc>
                <a:spcPct val="90000"/>
              </a:lnSpc>
              <a:spcBef>
                <a:spcPct val="20000"/>
              </a:spcBef>
              <a:buSzPct val="80000"/>
            </a:pPr>
            <a:r>
              <a:rPr lang="en-US" dirty="0">
                <a:solidFill>
                  <a:schemeClr val="bg1">
                    <a:lumMod val="50000"/>
                  </a:schemeClr>
                </a:solidFill>
                <a:latin typeface="Segoe UI Light" pitchFamily="34" charset="0"/>
                <a:cs typeface="Segoe UI Light" pitchFamily="34" charset="0"/>
              </a:rPr>
              <a:t>Figure 4: Live tiles registered to the Developer Preview Stocks app</a:t>
            </a:r>
          </a:p>
        </p:txBody>
      </p:sp>
    </p:spTree>
    <p:extLst>
      <p:ext uri="{BB962C8B-B14F-4D97-AF65-F5344CB8AC3E}">
        <p14:creationId xmlns:p14="http://schemas.microsoft.com/office/powerpoint/2010/main" val="370155921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85" name="Text Placeholder 2"/>
          <p:cNvSpPr txBox="1">
            <a:spLocks/>
          </p:cNvSpPr>
          <p:nvPr/>
        </p:nvSpPr>
        <p:spPr>
          <a:xfrm>
            <a:off x="4686329" y="3117681"/>
            <a:ext cx="3785849" cy="1369606"/>
          </a:xfrm>
          <a:prstGeom prst="rect">
            <a:avLst/>
          </a:prstGeom>
        </p:spPr>
        <p:txBody>
          <a:bodyPr vert="horz" wrap="square" lIns="68577"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685318" fontAlgn="base">
              <a:lnSpc>
                <a:spcPct val="90000"/>
              </a:lnSpc>
              <a:spcBef>
                <a:spcPts val="0"/>
              </a:spcBef>
              <a:spcAft>
                <a:spcPts val="1350"/>
              </a:spcAft>
              <a:buNone/>
            </a:pPr>
            <a:r>
              <a:rPr lang="en-US" sz="1500" dirty="0">
                <a:solidFill>
                  <a:schemeClr val="bg1">
                    <a:alpha val="99000"/>
                  </a:schemeClr>
                </a:solidFill>
              </a:rPr>
              <a:t>Windows Azure Elastic Scale </a:t>
            </a:r>
          </a:p>
          <a:p>
            <a:pPr marL="0" lvl="1" indent="0" defTabSz="685318" fontAlgn="base">
              <a:lnSpc>
                <a:spcPct val="90000"/>
              </a:lnSpc>
              <a:spcBef>
                <a:spcPts val="0"/>
              </a:spcBef>
              <a:spcAft>
                <a:spcPts val="1350"/>
              </a:spcAft>
              <a:buNone/>
            </a:pPr>
            <a:r>
              <a:rPr lang="en-US" sz="1500" dirty="0">
                <a:solidFill>
                  <a:schemeClr val="bg1">
                    <a:alpha val="99000"/>
                  </a:schemeClr>
                </a:solidFill>
              </a:rPr>
              <a:t>Windows Azure CDN </a:t>
            </a:r>
          </a:p>
          <a:p>
            <a:pPr marL="0" lvl="1" indent="0" defTabSz="685318" fontAlgn="base">
              <a:lnSpc>
                <a:spcPct val="90000"/>
              </a:lnSpc>
              <a:spcBef>
                <a:spcPts val="0"/>
              </a:spcBef>
              <a:spcAft>
                <a:spcPts val="1350"/>
              </a:spcAft>
              <a:buNone/>
            </a:pPr>
            <a:r>
              <a:rPr lang="en-US" sz="1500" dirty="0">
                <a:solidFill>
                  <a:schemeClr val="bg1">
                    <a:alpha val="99000"/>
                  </a:schemeClr>
                </a:solidFill>
              </a:rPr>
              <a:t>Windows Azure Traffic Manager</a:t>
            </a:r>
          </a:p>
          <a:p>
            <a:pPr marL="0" lvl="1" indent="0" defTabSz="685318" fontAlgn="base">
              <a:lnSpc>
                <a:spcPct val="90000"/>
              </a:lnSpc>
              <a:spcBef>
                <a:spcPts val="0"/>
              </a:spcBef>
              <a:spcAft>
                <a:spcPts val="1350"/>
              </a:spcAft>
              <a:buNone/>
            </a:pPr>
            <a:r>
              <a:rPr lang="en-US" sz="1500" dirty="0">
                <a:solidFill>
                  <a:schemeClr val="bg1">
                    <a:alpha val="99000"/>
                  </a:schemeClr>
                </a:solidFill>
              </a:rPr>
              <a:t>Windows Azure Cache</a:t>
            </a:r>
          </a:p>
        </p:txBody>
      </p:sp>
      <p:sp>
        <p:nvSpPr>
          <p:cNvPr id="84" name="Text Placeholder 4"/>
          <p:cNvSpPr txBox="1">
            <a:spLocks/>
          </p:cNvSpPr>
          <p:nvPr/>
        </p:nvSpPr>
        <p:spPr>
          <a:xfrm>
            <a:off x="395747" y="3117686"/>
            <a:ext cx="3650310" cy="1520929"/>
          </a:xfrm>
          <a:prstGeom prst="rect">
            <a:avLst/>
          </a:prstGeom>
        </p:spPr>
        <p:txBody>
          <a:bodyPr vert="horz" wrap="square" lIns="68577" tIns="0" rIns="0" bIns="0" rtlCol="0">
            <a:spAutoFit/>
          </a:bodyPr>
          <a:lstStyle>
            <a:lvl1pPr marL="3175" indent="0" algn="l" defTabSz="914363" rtl="0" eaLnBrk="1" latinLnBrk="0" hangingPunct="1">
              <a:lnSpc>
                <a:spcPct val="100000"/>
              </a:lnSpc>
              <a:spcBef>
                <a:spcPts val="0"/>
              </a:spcBef>
              <a:spcAft>
                <a:spcPts val="900"/>
              </a:spcAft>
              <a:buSzPct val="80000"/>
              <a:buFont typeface="Arial" pitchFamily="34" charset="0"/>
              <a:buNone/>
              <a:defRPr sz="4000" kern="1200" spc="-100" baseline="0">
                <a:ln>
                  <a:solidFill>
                    <a:schemeClr val="bg1">
                      <a:alpha val="0"/>
                    </a:schemeClr>
                  </a:solidFill>
                </a:ln>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100000"/>
              </a:lnSpc>
              <a:spcBef>
                <a:spcPts val="0"/>
              </a:spcBef>
              <a:buSzPct val="80000"/>
              <a:buFont typeface="Arial" pitchFamily="34" charset="0"/>
              <a:buNone/>
              <a:defRPr sz="2000" kern="1200" spc="-50" baseline="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100000"/>
              </a:lnSpc>
              <a:spcBef>
                <a:spcPts val="300"/>
              </a:spcBef>
              <a:buSzPct val="80000"/>
              <a:buFontTx/>
              <a:buBlip>
                <a:blip r:embed="rId3"/>
              </a:buBlip>
              <a:defRPr sz="2400" kern="1200">
                <a:ln>
                  <a:solidFill>
                    <a:schemeClr val="bg1">
                      <a:alpha val="0"/>
                    </a:schemeClr>
                  </a:solidFill>
                </a:ln>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100000"/>
              </a:lnSpc>
              <a:spcBef>
                <a:spcPts val="300"/>
              </a:spcBef>
              <a:buSzPct val="80000"/>
              <a:buFontTx/>
              <a:buBlip>
                <a:blip r:embed="rId3"/>
              </a:buBlip>
              <a:defRPr sz="2000" kern="1200">
                <a:ln>
                  <a:solidFill>
                    <a:schemeClr val="bg1">
                      <a:alpha val="0"/>
                    </a:schemeClr>
                  </a:solidFill>
                </a:ln>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100000"/>
              </a:lnSpc>
              <a:spcBef>
                <a:spcPts val="300"/>
              </a:spcBef>
              <a:buSzPct val="80000"/>
              <a:buFontTx/>
              <a:buBlip>
                <a:blip r:embed="rId3"/>
              </a:buBlip>
              <a:defRPr sz="2000" kern="1200">
                <a:ln>
                  <a:solidFill>
                    <a:schemeClr val="bg1">
                      <a:alpha val="0"/>
                    </a:schemeClr>
                  </a:solidFill>
                </a:ln>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defTabSz="685318" fontAlgn="base">
              <a:spcBef>
                <a:spcPts val="450"/>
              </a:spcBef>
            </a:pPr>
            <a:r>
              <a:rPr lang="en-US" spc="0" dirty="0">
                <a:solidFill>
                  <a:schemeClr val="bg1">
                    <a:alpha val="99000"/>
                  </a:schemeClr>
                </a:solidFill>
              </a:rPr>
              <a:t>Windows Azure Compute</a:t>
            </a:r>
          </a:p>
          <a:p>
            <a:pPr marL="171445" lvl="1" indent="-171445" defTabSz="685318" fontAlgn="base">
              <a:spcBef>
                <a:spcPts val="225"/>
              </a:spcBef>
            </a:pPr>
            <a:r>
              <a:rPr lang="en-US" sz="1200" spc="0" dirty="0">
                <a:solidFill>
                  <a:schemeClr val="bg1">
                    <a:alpha val="99000"/>
                  </a:schemeClr>
                </a:solidFill>
              </a:rPr>
              <a:t>Web Role</a:t>
            </a:r>
          </a:p>
          <a:p>
            <a:pPr marL="171445" lvl="1" indent="-171445" defTabSz="685318" fontAlgn="base">
              <a:spcBef>
                <a:spcPts val="225"/>
              </a:spcBef>
            </a:pPr>
            <a:r>
              <a:rPr lang="en-US" sz="1200" spc="0" dirty="0">
                <a:solidFill>
                  <a:schemeClr val="bg1">
                    <a:alpha val="99000"/>
                  </a:schemeClr>
                </a:solidFill>
              </a:rPr>
              <a:t>Worker Role</a:t>
            </a:r>
          </a:p>
          <a:p>
            <a:pPr marL="0" lvl="1" defTabSz="685318" fontAlgn="base">
              <a:spcBef>
                <a:spcPts val="450"/>
              </a:spcBef>
            </a:pPr>
            <a:r>
              <a:rPr lang="en-US" spc="0" dirty="0">
                <a:solidFill>
                  <a:schemeClr val="bg1">
                    <a:alpha val="99000"/>
                  </a:schemeClr>
                </a:solidFill>
              </a:rPr>
              <a:t>Windows Azure Storage</a:t>
            </a:r>
          </a:p>
          <a:p>
            <a:pPr marL="171445" lvl="1" indent="-171445" defTabSz="685318" fontAlgn="base">
              <a:spcBef>
                <a:spcPts val="225"/>
              </a:spcBef>
            </a:pPr>
            <a:r>
              <a:rPr lang="en-US" sz="1200" spc="0" dirty="0">
                <a:solidFill>
                  <a:schemeClr val="bg1">
                    <a:alpha val="99000"/>
                  </a:schemeClr>
                </a:solidFill>
              </a:rPr>
              <a:t>Table Storage</a:t>
            </a:r>
          </a:p>
          <a:p>
            <a:pPr marL="171445" lvl="1" indent="-171445" defTabSz="685318" fontAlgn="base">
              <a:spcBef>
                <a:spcPts val="225"/>
              </a:spcBef>
            </a:pPr>
            <a:r>
              <a:rPr lang="en-US" sz="1200" spc="0" dirty="0">
                <a:solidFill>
                  <a:schemeClr val="bg1">
                    <a:alpha val="99000"/>
                  </a:schemeClr>
                </a:solidFill>
              </a:rPr>
              <a:t>Blob Storage</a:t>
            </a:r>
          </a:p>
        </p:txBody>
      </p:sp>
      <p:sp>
        <p:nvSpPr>
          <p:cNvPr id="8" name="Title 7"/>
          <p:cNvSpPr>
            <a:spLocks noGrp="1"/>
          </p:cNvSpPr>
          <p:nvPr>
            <p:ph type="title"/>
          </p:nvPr>
        </p:nvSpPr>
        <p:spPr>
          <a:xfrm>
            <a:off x="389436" y="171451"/>
            <a:ext cx="8754565" cy="567848"/>
          </a:xfrm>
        </p:spPr>
        <p:txBody>
          <a:bodyPr/>
          <a:lstStyle/>
          <a:p>
            <a:r>
              <a:rPr lang="en-US" dirty="0">
                <a:solidFill>
                  <a:schemeClr val="bg1">
                    <a:alpha val="99000"/>
                  </a:schemeClr>
                </a:solidFill>
              </a:rPr>
              <a:t>Windows Azure Services</a:t>
            </a:r>
          </a:p>
        </p:txBody>
      </p:sp>
      <p:sp>
        <p:nvSpPr>
          <p:cNvPr id="34" name="Rounded Rectangle 23"/>
          <p:cNvSpPr/>
          <p:nvPr/>
        </p:nvSpPr>
        <p:spPr bwMode="auto">
          <a:xfrm>
            <a:off x="395747" y="1281325"/>
            <a:ext cx="4136118" cy="1700000"/>
          </a:xfrm>
          <a:prstGeom prst="rect">
            <a:avLst/>
          </a:prstGeom>
          <a:solidFill>
            <a:schemeClr val="bg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7" bIns="34288" numCol="1" rtlCol="0" anchor="b" anchorCtr="0" compatLnSpc="1">
            <a:prstTxWarp prst="textNoShape">
              <a:avLst/>
            </a:prstTxWarp>
          </a:bodyPr>
          <a:lstStyle/>
          <a:p>
            <a:pPr defTabSz="914172" fontAlgn="base">
              <a:lnSpc>
                <a:spcPct val="80000"/>
              </a:lnSpc>
              <a:spcBef>
                <a:spcPct val="0"/>
              </a:spcBef>
              <a:spcAft>
                <a:spcPct val="0"/>
              </a:spcAft>
            </a:pPr>
            <a:r>
              <a:rPr lang="en-US" sz="2700" spc="-60" dirty="0">
                <a:ln>
                  <a:solidFill>
                    <a:schemeClr val="bg1">
                      <a:alpha val="0"/>
                    </a:schemeClr>
                  </a:solidFill>
                </a:ln>
                <a:solidFill>
                  <a:schemeClr val="accent2">
                    <a:alpha val="99000"/>
                  </a:schemeClr>
                </a:solidFill>
                <a:latin typeface="Segoe UI Light" pitchFamily="34" charset="0"/>
                <a:ea typeface="Segoe UI" pitchFamily="34" charset="0"/>
                <a:cs typeface="Segoe UI" pitchFamily="34" charset="0"/>
              </a:rPr>
              <a:t>Core Services</a:t>
            </a:r>
          </a:p>
        </p:txBody>
      </p:sp>
      <p:sp>
        <p:nvSpPr>
          <p:cNvPr id="35" name="Rounded Rectangle 23"/>
          <p:cNvSpPr/>
          <p:nvPr/>
        </p:nvSpPr>
        <p:spPr bwMode="auto">
          <a:xfrm>
            <a:off x="4686329" y="1281325"/>
            <a:ext cx="4136118" cy="1700000"/>
          </a:xfrm>
          <a:prstGeom prst="rect">
            <a:avLst/>
          </a:prstGeom>
          <a:solidFill>
            <a:schemeClr val="bg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7" bIns="34288" numCol="1" rtlCol="0" anchor="b" anchorCtr="0" compatLnSpc="1">
            <a:prstTxWarp prst="textNoShape">
              <a:avLst/>
            </a:prstTxWarp>
          </a:bodyPr>
          <a:lstStyle/>
          <a:p>
            <a:pPr defTabSz="914172" fontAlgn="base">
              <a:lnSpc>
                <a:spcPct val="80000"/>
              </a:lnSpc>
              <a:spcBef>
                <a:spcPct val="0"/>
              </a:spcBef>
              <a:spcAft>
                <a:spcPct val="0"/>
              </a:spcAft>
            </a:pPr>
            <a:r>
              <a:rPr lang="en-US" sz="2700" spc="-60" dirty="0">
                <a:ln>
                  <a:solidFill>
                    <a:schemeClr val="bg1">
                      <a:alpha val="0"/>
                    </a:schemeClr>
                  </a:solidFill>
                </a:ln>
                <a:solidFill>
                  <a:schemeClr val="accent2">
                    <a:alpha val="99000"/>
                  </a:schemeClr>
                </a:solidFill>
                <a:latin typeface="Segoe UI Light" pitchFamily="34" charset="0"/>
                <a:ea typeface="Segoe UI" pitchFamily="34" charset="0"/>
                <a:cs typeface="Segoe UI" pitchFamily="34" charset="0"/>
              </a:rPr>
              <a:t>Services to Help Scale</a:t>
            </a:r>
          </a:p>
        </p:txBody>
      </p:sp>
      <p:sp>
        <p:nvSpPr>
          <p:cNvPr id="11" name="Freeform 20"/>
          <p:cNvSpPr>
            <a:spLocks noEditPoints="1"/>
          </p:cNvSpPr>
          <p:nvPr/>
        </p:nvSpPr>
        <p:spPr bwMode="black">
          <a:xfrm>
            <a:off x="7702975" y="1523108"/>
            <a:ext cx="866999" cy="751497"/>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chemeClr val="accent2"/>
          </a:solidFill>
          <a:ln>
            <a:noFill/>
          </a:ln>
          <a:extLst/>
        </p:spPr>
        <p:txBody>
          <a:bodyPr vert="horz" wrap="square" lIns="61726" tIns="30863" rIns="61726" bIns="30863" numCol="1" anchor="t" anchorCtr="0" compatLnSpc="1">
            <a:prstTxWarp prst="textNoShape">
              <a:avLst/>
            </a:prstTxWarp>
          </a:bodyPr>
          <a:lstStyle/>
          <a:p>
            <a:endParaRPr lang="en-US" sz="1200"/>
          </a:p>
        </p:txBody>
      </p:sp>
      <p:grpSp>
        <p:nvGrpSpPr>
          <p:cNvPr id="12" name="Group 11"/>
          <p:cNvGrpSpPr/>
          <p:nvPr/>
        </p:nvGrpSpPr>
        <p:grpSpPr bwMode="black">
          <a:xfrm>
            <a:off x="3326884" y="1523107"/>
            <a:ext cx="923972" cy="751496"/>
            <a:chOff x="5184775" y="225425"/>
            <a:chExt cx="1500188" cy="1220788"/>
          </a:xfrm>
          <a:solidFill>
            <a:srgbClr val="FFFFFF"/>
          </a:solidFill>
        </p:grpSpPr>
        <p:sp>
          <p:nvSpPr>
            <p:cNvPr id="13"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200"/>
            </a:p>
          </p:txBody>
        </p:sp>
        <p:sp>
          <p:nvSpPr>
            <p:cNvPr id="14" name="Oval 87"/>
            <p:cNvSpPr>
              <a:spLocks noChangeArrowheads="1"/>
            </p:cNvSpPr>
            <p:nvPr/>
          </p:nvSpPr>
          <p:spPr bwMode="black">
            <a:xfrm>
              <a:off x="5630863" y="812800"/>
              <a:ext cx="203200" cy="203200"/>
            </a:xfrm>
            <a:prstGeom prst="ellipse">
              <a:avLst/>
            </a:pr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200"/>
            </a:p>
          </p:txBody>
        </p:sp>
        <p:sp>
          <p:nvSpPr>
            <p:cNvPr id="15"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endParaRPr lang="en-US" sz="1200"/>
            </a:p>
          </p:txBody>
        </p:sp>
      </p:grpSp>
      <p:pic>
        <p:nvPicPr>
          <p:cNvPr id="16" name="Picture 15"/>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15062575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a:t>Summary</a:t>
            </a:r>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1015618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Summary</a:t>
            </a:r>
            <a:endParaRPr lang="en-US" dirty="0"/>
          </a:p>
        </p:txBody>
      </p:sp>
      <p:sp>
        <p:nvSpPr>
          <p:cNvPr id="4" name="Content Placeholder 3"/>
          <p:cNvSpPr>
            <a:spLocks noGrp="1"/>
          </p:cNvSpPr>
          <p:nvPr>
            <p:ph sz="quarter" idx="10"/>
          </p:nvPr>
        </p:nvSpPr>
        <p:spPr>
          <a:xfrm>
            <a:off x="389440" y="821536"/>
            <a:ext cx="8205923" cy="3693319"/>
          </a:xfrm>
        </p:spPr>
        <p:txBody>
          <a:bodyPr/>
          <a:lstStyle/>
          <a:p>
            <a:pPr>
              <a:lnSpc>
                <a:spcPct val="90000"/>
              </a:lnSpc>
              <a:spcBef>
                <a:spcPts val="0"/>
              </a:spcBef>
              <a:spcAft>
                <a:spcPts val="1800"/>
              </a:spcAft>
            </a:pPr>
            <a:r>
              <a:rPr lang="en-US" sz="2100" dirty="0">
                <a:solidFill>
                  <a:schemeClr val="accent2">
                    <a:alpha val="99000"/>
                  </a:schemeClr>
                </a:solidFill>
                <a:latin typeface="Segoe UI Light" pitchFamily="34" charset="0"/>
              </a:rPr>
              <a:t>There are 3 easy steps to implement push notifications:</a:t>
            </a:r>
          </a:p>
          <a:p>
            <a:pPr marL="3573" lvl="3" defTabSz="8149557">
              <a:lnSpc>
                <a:spcPct val="90000"/>
              </a:lnSpc>
              <a:spcBef>
                <a:spcPts val="0"/>
              </a:spcBef>
              <a:spcAft>
                <a:spcPts val="1800"/>
              </a:spcAft>
            </a:pPr>
            <a:r>
              <a:rPr lang="en-US" sz="1400" dirty="0">
                <a:solidFill>
                  <a:schemeClr val="accent2">
                    <a:alpha val="99000"/>
                  </a:schemeClr>
                </a:solidFill>
              </a:rPr>
              <a:t> </a:t>
            </a:r>
          </a:p>
          <a:p>
            <a:pPr marL="3573" lvl="3" defTabSz="8149557">
              <a:lnSpc>
                <a:spcPct val="90000"/>
              </a:lnSpc>
              <a:spcBef>
                <a:spcPts val="0"/>
              </a:spcBef>
              <a:spcAft>
                <a:spcPts val="1800"/>
              </a:spcAft>
            </a:pPr>
            <a:r>
              <a:rPr lang="en-US" sz="1400" dirty="0">
                <a:solidFill>
                  <a:schemeClr val="accent2">
                    <a:alpha val="99000"/>
                  </a:schemeClr>
                </a:solidFill>
              </a:rPr>
              <a:t> </a:t>
            </a:r>
          </a:p>
          <a:p>
            <a:pPr>
              <a:lnSpc>
                <a:spcPct val="90000"/>
              </a:lnSpc>
              <a:spcAft>
                <a:spcPts val="1800"/>
              </a:spcAft>
            </a:pPr>
            <a:r>
              <a:rPr lang="en-US" sz="2100" dirty="0">
                <a:solidFill>
                  <a:schemeClr val="accent2">
                    <a:alpha val="99000"/>
                  </a:schemeClr>
                </a:solidFill>
                <a:latin typeface="Segoe UI Light" pitchFamily="34" charset="0"/>
              </a:rPr>
              <a:t>The </a:t>
            </a:r>
            <a:r>
              <a:rPr lang="en-US" sz="2100" dirty="0" err="1">
                <a:solidFill>
                  <a:schemeClr val="accent2">
                    <a:alpha val="99000"/>
                  </a:schemeClr>
                </a:solidFill>
                <a:latin typeface="Segoe UI Light" pitchFamily="34" charset="0"/>
              </a:rPr>
              <a:t>WNSRecipe</a:t>
            </a:r>
            <a:r>
              <a:rPr lang="en-US" sz="2100" dirty="0">
                <a:solidFill>
                  <a:schemeClr val="accent2">
                    <a:alpha val="99000"/>
                  </a:schemeClr>
                </a:solidFill>
                <a:latin typeface="Segoe UI Light" pitchFamily="34" charset="0"/>
              </a:rPr>
              <a:t> helps you </a:t>
            </a:r>
            <a:br>
              <a:rPr lang="en-US" sz="2100" dirty="0">
                <a:solidFill>
                  <a:schemeClr val="accent2">
                    <a:alpha val="99000"/>
                  </a:schemeClr>
                </a:solidFill>
                <a:latin typeface="Segoe UI Light" pitchFamily="34" charset="0"/>
              </a:rPr>
            </a:br>
            <a:r>
              <a:rPr lang="en-US" sz="2100" dirty="0">
                <a:solidFill>
                  <a:schemeClr val="accent2">
                    <a:alpha val="99000"/>
                  </a:schemeClr>
                </a:solidFill>
                <a:latin typeface="Segoe UI Light" pitchFamily="34" charset="0"/>
              </a:rPr>
              <a:t>easily add push notifications to your service</a:t>
            </a:r>
          </a:p>
          <a:p>
            <a:pPr>
              <a:lnSpc>
                <a:spcPct val="90000"/>
              </a:lnSpc>
              <a:spcBef>
                <a:spcPts val="0"/>
              </a:spcBef>
              <a:spcAft>
                <a:spcPts val="1800"/>
              </a:spcAft>
            </a:pPr>
            <a:r>
              <a:rPr lang="en-US" sz="2100" dirty="0">
                <a:solidFill>
                  <a:schemeClr val="accent2">
                    <a:alpha val="99000"/>
                  </a:schemeClr>
                </a:solidFill>
                <a:latin typeface="Segoe UI Light" pitchFamily="34" charset="0"/>
              </a:rPr>
              <a:t>The Windows Azure Toolkit for Windows 8</a:t>
            </a:r>
            <a:br>
              <a:rPr lang="en-US" sz="2100" dirty="0">
                <a:solidFill>
                  <a:schemeClr val="accent2">
                    <a:alpha val="99000"/>
                  </a:schemeClr>
                </a:solidFill>
                <a:latin typeface="Segoe UI Light" pitchFamily="34" charset="0"/>
              </a:rPr>
            </a:br>
            <a:r>
              <a:rPr lang="en-US" sz="2100" dirty="0">
                <a:solidFill>
                  <a:schemeClr val="accent2">
                    <a:alpha val="99000"/>
                  </a:schemeClr>
                </a:solidFill>
                <a:latin typeface="Segoe UI Light" pitchFamily="34" charset="0"/>
              </a:rPr>
              <a:t>is the best way to start building a service</a:t>
            </a:r>
          </a:p>
          <a:p>
            <a:pPr>
              <a:lnSpc>
                <a:spcPct val="90000"/>
              </a:lnSpc>
              <a:spcBef>
                <a:spcPts val="0"/>
              </a:spcBef>
              <a:spcAft>
                <a:spcPts val="1800"/>
              </a:spcAft>
            </a:pPr>
            <a:r>
              <a:rPr lang="en-US" sz="2100" dirty="0">
                <a:solidFill>
                  <a:schemeClr val="accent2">
                    <a:alpha val="99000"/>
                  </a:schemeClr>
                </a:solidFill>
                <a:latin typeface="Segoe UI Light" pitchFamily="34" charset="0"/>
              </a:rPr>
              <a:t>Windows Azure provides the resources </a:t>
            </a:r>
            <a:br>
              <a:rPr lang="en-US" sz="2100" dirty="0">
                <a:solidFill>
                  <a:schemeClr val="accent2">
                    <a:alpha val="99000"/>
                  </a:schemeClr>
                </a:solidFill>
                <a:latin typeface="Segoe UI Light" pitchFamily="34" charset="0"/>
              </a:rPr>
            </a:br>
            <a:r>
              <a:rPr lang="en-US" sz="2100" dirty="0">
                <a:solidFill>
                  <a:schemeClr val="accent2">
                    <a:alpha val="99000"/>
                  </a:schemeClr>
                </a:solidFill>
                <a:latin typeface="Segoe UI Light" pitchFamily="34" charset="0"/>
              </a:rPr>
              <a:t>to scale your services as your app grows</a:t>
            </a:r>
          </a:p>
        </p:txBody>
      </p:sp>
      <p:sp>
        <p:nvSpPr>
          <p:cNvPr id="5" name="Rounded Rectangle 23"/>
          <p:cNvSpPr/>
          <p:nvPr/>
        </p:nvSpPr>
        <p:spPr bwMode="auto">
          <a:xfrm>
            <a:off x="1354322" y="1274735"/>
            <a:ext cx="2043288" cy="839819"/>
          </a:xfrm>
          <a:prstGeom prst="rect">
            <a:avLst/>
          </a:prstGeom>
          <a:solidFill>
            <a:schemeClr val="accent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7" bIns="34288" numCol="1" rtlCol="0" anchor="b" anchorCtr="0" compatLnSpc="1">
            <a:prstTxWarp prst="textNoShape">
              <a:avLst/>
            </a:prstTxWarp>
          </a:bodyPr>
          <a:lstStyle/>
          <a:p>
            <a:pPr algn="ctr" defTabSz="914172" fontAlgn="base">
              <a:lnSpc>
                <a:spcPct val="80000"/>
              </a:lnSpc>
              <a:spcBef>
                <a:spcPct val="0"/>
              </a:spcBef>
              <a:spcAft>
                <a:spcPct val="0"/>
              </a:spcAft>
            </a:pPr>
            <a:r>
              <a:rPr lang="en-US" sz="2800" b="1" spc="-60"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Request</a:t>
            </a:r>
            <a:r>
              <a:rPr lang="en-US" sz="1800" spc="-60"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 Channel URI</a:t>
            </a:r>
          </a:p>
        </p:txBody>
      </p:sp>
      <p:sp>
        <p:nvSpPr>
          <p:cNvPr id="6" name="Rounded Rectangle 23"/>
          <p:cNvSpPr/>
          <p:nvPr/>
        </p:nvSpPr>
        <p:spPr bwMode="auto">
          <a:xfrm>
            <a:off x="3480558" y="1274735"/>
            <a:ext cx="2043288" cy="839819"/>
          </a:xfrm>
          <a:prstGeom prst="rect">
            <a:avLst/>
          </a:prstGeom>
          <a:solidFill>
            <a:schemeClr val="accent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7" bIns="34288" numCol="1" rtlCol="0" anchor="b" anchorCtr="0" compatLnSpc="1">
            <a:prstTxWarp prst="textNoShape">
              <a:avLst/>
            </a:prstTxWarp>
          </a:bodyPr>
          <a:lstStyle/>
          <a:p>
            <a:pPr algn="ctr" defTabSz="914172" fontAlgn="base">
              <a:lnSpc>
                <a:spcPct val="80000"/>
              </a:lnSpc>
              <a:spcBef>
                <a:spcPct val="0"/>
              </a:spcBef>
              <a:spcAft>
                <a:spcPct val="0"/>
              </a:spcAft>
            </a:pPr>
            <a:r>
              <a:rPr lang="en-US" sz="2800" b="1" spc="-60"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Register</a:t>
            </a:r>
          </a:p>
          <a:p>
            <a:pPr algn="ctr" defTabSz="914172" fontAlgn="base">
              <a:lnSpc>
                <a:spcPct val="80000"/>
              </a:lnSpc>
              <a:spcBef>
                <a:spcPct val="0"/>
              </a:spcBef>
              <a:spcAft>
                <a:spcPct val="0"/>
              </a:spcAft>
            </a:pPr>
            <a:r>
              <a:rPr lang="en-US" sz="1800" spc="-60"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with Cloud Service</a:t>
            </a:r>
          </a:p>
        </p:txBody>
      </p:sp>
      <p:sp>
        <p:nvSpPr>
          <p:cNvPr id="7" name="Rounded Rectangle 23"/>
          <p:cNvSpPr/>
          <p:nvPr/>
        </p:nvSpPr>
        <p:spPr bwMode="auto">
          <a:xfrm>
            <a:off x="5606794" y="1274735"/>
            <a:ext cx="2043288" cy="839819"/>
          </a:xfrm>
          <a:prstGeom prst="rect">
            <a:avLst/>
          </a:prstGeom>
          <a:solidFill>
            <a:schemeClr val="accent1"/>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7" bIns="34288" numCol="1" rtlCol="0" anchor="b" anchorCtr="0" compatLnSpc="1">
            <a:prstTxWarp prst="textNoShape">
              <a:avLst/>
            </a:prstTxWarp>
          </a:bodyPr>
          <a:lstStyle/>
          <a:p>
            <a:pPr algn="ctr" defTabSz="914172" fontAlgn="base">
              <a:lnSpc>
                <a:spcPct val="80000"/>
              </a:lnSpc>
              <a:spcBef>
                <a:spcPct val="0"/>
              </a:spcBef>
              <a:spcAft>
                <a:spcPct val="0"/>
              </a:spcAft>
            </a:pPr>
            <a:r>
              <a:rPr lang="en-US" sz="2400" b="1" spc="-60"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Authenticate &amp; Push</a:t>
            </a:r>
          </a:p>
        </p:txBody>
      </p:sp>
    </p:spTree>
    <p:extLst>
      <p:ext uri="{BB962C8B-B14F-4D97-AF65-F5344CB8AC3E}">
        <p14:creationId xmlns:p14="http://schemas.microsoft.com/office/powerpoint/2010/main" val="59631230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sz="quarter" idx="10"/>
          </p:nvPr>
        </p:nvSpPr>
        <p:spPr>
          <a:xfrm>
            <a:off x="389440" y="1097759"/>
            <a:ext cx="8368939" cy="3624069"/>
          </a:xfrm>
        </p:spPr>
        <p:txBody>
          <a:bodyPr/>
          <a:lstStyle/>
          <a:p>
            <a:pPr>
              <a:spcAft>
                <a:spcPts val="1800"/>
              </a:spcAft>
            </a:pPr>
            <a:r>
              <a:rPr lang="en-US" sz="2700" dirty="0">
                <a:solidFill>
                  <a:schemeClr val="accent2">
                    <a:alpha val="99000"/>
                  </a:schemeClr>
                </a:solidFill>
                <a:latin typeface="Segoe UI Light" pitchFamily="34" charset="0"/>
              </a:rPr>
              <a:t>Register your app to test using WNS</a:t>
            </a:r>
            <a:br>
              <a:rPr lang="en-US" sz="2700" dirty="0">
                <a:solidFill>
                  <a:schemeClr val="accent2">
                    <a:alpha val="99000"/>
                  </a:schemeClr>
                </a:solidFill>
                <a:latin typeface="Segoe UI Light" pitchFamily="34" charset="0"/>
              </a:rPr>
            </a:br>
            <a:r>
              <a:rPr lang="en-US" sz="1500" u="sng" dirty="0">
                <a:solidFill>
                  <a:schemeClr val="accent6">
                    <a:alpha val="99000"/>
                  </a:schemeClr>
                </a:solidFill>
              </a:rPr>
              <a:t>http://manage.dev.live.com/build  </a:t>
            </a:r>
          </a:p>
          <a:p>
            <a:pPr>
              <a:spcAft>
                <a:spcPts val="1800"/>
              </a:spcAft>
            </a:pPr>
            <a:r>
              <a:rPr lang="en-US" sz="2700" dirty="0">
                <a:solidFill>
                  <a:schemeClr val="accent2">
                    <a:alpha val="99000"/>
                  </a:schemeClr>
                </a:solidFill>
                <a:latin typeface="Segoe UI Light" pitchFamily="34" charset="0"/>
              </a:rPr>
              <a:t>Download the Windows Azure Toolkit for Windows 8 </a:t>
            </a:r>
            <a:r>
              <a:rPr lang="en-US" sz="1500" u="sng" dirty="0">
                <a:solidFill>
                  <a:schemeClr val="accent6">
                    <a:alpha val="99000"/>
                  </a:schemeClr>
                </a:solidFill>
                <a:hlinkClick r:id="rId3"/>
              </a:rPr>
              <a:t>http://WATWindows8.codeplex.com</a:t>
            </a:r>
            <a:endParaRPr lang="en-US" sz="1500" u="sng" dirty="0">
              <a:solidFill>
                <a:schemeClr val="accent6">
                  <a:alpha val="99000"/>
                </a:schemeClr>
              </a:solidFill>
            </a:endParaRPr>
          </a:p>
          <a:p>
            <a:pPr>
              <a:spcAft>
                <a:spcPts val="1800"/>
              </a:spcAft>
            </a:pPr>
            <a:r>
              <a:rPr lang="en-US" sz="2700" dirty="0" err="1">
                <a:solidFill>
                  <a:schemeClr val="accent2">
                    <a:alpha val="99000"/>
                  </a:schemeClr>
                </a:solidFill>
                <a:latin typeface="Segoe UI Light" pitchFamily="34" charset="0"/>
              </a:rPr>
              <a:t>WnsRecipe</a:t>
            </a:r>
            <a:r>
              <a:rPr lang="en-US" sz="2700" dirty="0">
                <a:solidFill>
                  <a:schemeClr val="accent2">
                    <a:alpha val="99000"/>
                  </a:schemeClr>
                </a:solidFill>
                <a:latin typeface="Segoe UI Light" pitchFamily="34" charset="0"/>
              </a:rPr>
              <a:t> </a:t>
            </a:r>
            <a:r>
              <a:rPr lang="en-US" sz="2700" dirty="0" err="1">
                <a:solidFill>
                  <a:schemeClr val="accent2">
                    <a:alpha val="99000"/>
                  </a:schemeClr>
                </a:solidFill>
                <a:latin typeface="Segoe UI Light" pitchFamily="34" charset="0"/>
              </a:rPr>
              <a:t>NuGet</a:t>
            </a:r>
            <a:r>
              <a:rPr lang="en-US" sz="2700" dirty="0">
                <a:solidFill>
                  <a:schemeClr val="accent2">
                    <a:alpha val="99000"/>
                  </a:schemeClr>
                </a:solidFill>
                <a:latin typeface="Segoe UI Light" pitchFamily="34" charset="0"/>
              </a:rPr>
              <a:t>                                       </a:t>
            </a:r>
            <a:r>
              <a:rPr lang="en-US" sz="1500" u="sng" dirty="0">
                <a:solidFill>
                  <a:schemeClr val="accent6">
                    <a:alpha val="99000"/>
                  </a:schemeClr>
                </a:solidFill>
              </a:rPr>
              <a:t>http://nuget.org/packages/wnsrecipe</a:t>
            </a:r>
          </a:p>
          <a:p>
            <a:pPr>
              <a:spcAft>
                <a:spcPts val="1800"/>
              </a:spcAft>
            </a:pPr>
            <a:r>
              <a:rPr lang="en-US" sz="2700" dirty="0">
                <a:solidFill>
                  <a:schemeClr val="accent2">
                    <a:alpha val="99000"/>
                  </a:schemeClr>
                </a:solidFill>
                <a:latin typeface="Segoe UI Light" pitchFamily="34" charset="0"/>
              </a:rPr>
              <a:t>Windows 8 Developer Documentation</a:t>
            </a:r>
            <a:br>
              <a:rPr lang="en-US" sz="2700" dirty="0">
                <a:solidFill>
                  <a:schemeClr val="accent2">
                    <a:alpha val="99000"/>
                  </a:schemeClr>
                </a:solidFill>
                <a:latin typeface="Segoe UI Light" pitchFamily="34" charset="0"/>
              </a:rPr>
            </a:br>
            <a:r>
              <a:rPr lang="en-US" sz="1500" u="sng" dirty="0">
                <a:solidFill>
                  <a:schemeClr val="accent6">
                    <a:alpha val="99000"/>
                  </a:schemeClr>
                </a:solidFill>
              </a:rPr>
              <a:t>http://dev.windows.com  </a:t>
            </a:r>
          </a:p>
        </p:txBody>
      </p:sp>
    </p:spTree>
    <p:extLst>
      <p:ext uri="{BB962C8B-B14F-4D97-AF65-F5344CB8AC3E}">
        <p14:creationId xmlns:p14="http://schemas.microsoft.com/office/powerpoint/2010/main" val="9041489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17212" y="1085854"/>
            <a:ext cx="3977603" cy="1142621"/>
          </a:xfrm>
        </p:spPr>
        <p:txBody>
          <a:bodyPr/>
          <a:lstStyle/>
          <a:p>
            <a:r>
              <a:rPr lang="en-US" dirty="0">
                <a:solidFill>
                  <a:schemeClr val="bg1">
                    <a:alpha val="99000"/>
                  </a:schemeClr>
                </a:solidFill>
              </a:rPr>
              <a:t>Live Tiles on Start</a:t>
            </a:r>
          </a:p>
        </p:txBody>
      </p:sp>
      <p:sp>
        <p:nvSpPr>
          <p:cNvPr id="5" name="Subtitle 4"/>
          <p:cNvSpPr>
            <a:spLocks noGrp="1"/>
          </p:cNvSpPr>
          <p:nvPr>
            <p:ph type="subTitle" idx="1"/>
          </p:nvPr>
        </p:nvSpPr>
        <p:spPr/>
        <p:txBody>
          <a:bodyPr/>
          <a:lstStyle/>
          <a:p>
            <a:endParaRPr lang="en-US" dirty="0"/>
          </a:p>
        </p:txBody>
      </p:sp>
      <p:sp>
        <p:nvSpPr>
          <p:cNvPr id="6" name="Text Placeholder 5"/>
          <p:cNvSpPr>
            <a:spLocks noGrp="1"/>
          </p:cNvSpPr>
          <p:nvPr>
            <p:ph type="body" sz="quarter" idx="10"/>
          </p:nvPr>
        </p:nvSpPr>
        <p:spPr/>
        <p:txBody>
          <a:bodyPr/>
          <a:lstStyle/>
          <a:p>
            <a:r>
              <a:rPr lang="en-US" dirty="0"/>
              <a:t>D</a:t>
            </a:r>
            <a:r>
              <a:rPr lang="en-US" dirty="0" smtClean="0"/>
              <a:t>emo</a:t>
            </a:r>
            <a:endParaRPr lang="en-US" dirty="0"/>
          </a:p>
        </p:txBody>
      </p:sp>
    </p:spTree>
    <p:extLst>
      <p:ext uri="{BB962C8B-B14F-4D97-AF65-F5344CB8AC3E}">
        <p14:creationId xmlns:p14="http://schemas.microsoft.com/office/powerpoint/2010/main" val="3669118870"/>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type="body" sz="quarter" idx="4294967295"/>
          </p:nvPr>
        </p:nvSpPr>
        <p:spPr>
          <a:xfrm>
            <a:off x="4572001" y="1810942"/>
            <a:ext cx="4194474" cy="1154162"/>
          </a:xfrm>
        </p:spPr>
        <p:txBody>
          <a:bodyPr/>
          <a:lstStyle/>
          <a:p>
            <a:pPr marL="0" indent="0">
              <a:buNone/>
            </a:pPr>
            <a:r>
              <a:rPr lang="en-US" sz="5400" dirty="0">
                <a:solidFill>
                  <a:srgbClr val="00AEEF">
                    <a:alpha val="99000"/>
                  </a:srgbClr>
                </a:solidFill>
              </a:rPr>
              <a:t>Start now.</a:t>
            </a:r>
          </a:p>
          <a:p>
            <a:pPr marL="0" indent="0">
              <a:buNone/>
            </a:pPr>
            <a:r>
              <a:rPr lang="en-US" dirty="0" smtClean="0"/>
              <a:t>http://WindowsAzure.com</a:t>
            </a:r>
            <a:endParaRPr lang="en-US" dirty="0"/>
          </a:p>
        </p:txBody>
      </p:sp>
      <p:pic>
        <p:nvPicPr>
          <p:cNvPr id="2" name="Picture 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rcRect/>
          <a:stretch/>
        </p:blipFill>
        <p:spPr>
          <a:xfrm>
            <a:off x="701458" y="767798"/>
            <a:ext cx="3580474" cy="4375703"/>
          </a:xfrm>
          <a:prstGeom prst="rect">
            <a:avLst/>
          </a:prstGeom>
        </p:spPr>
      </p:pic>
      <p:pic>
        <p:nvPicPr>
          <p:cNvPr id="3074"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7238"/>
          <a:stretch/>
        </p:blipFill>
        <p:spPr bwMode="auto">
          <a:xfrm>
            <a:off x="866952" y="987950"/>
            <a:ext cx="3261430" cy="207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143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500"/>
                                        <p:tgtEl>
                                          <p:spTgt spid="307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09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673" y="1326361"/>
            <a:ext cx="8423524" cy="1661993"/>
          </a:xfrm>
        </p:spPr>
        <p:txBody>
          <a:bodyPr/>
          <a:lstStyle/>
          <a:p>
            <a:pPr algn="ctr"/>
            <a:r>
              <a:rPr lang="en-US" sz="6000" dirty="0"/>
              <a:t>Live Tiles with Push Notifications</a:t>
            </a:r>
          </a:p>
        </p:txBody>
      </p:sp>
    </p:spTree>
    <p:extLst>
      <p:ext uri="{BB962C8B-B14F-4D97-AF65-F5344CB8AC3E}">
        <p14:creationId xmlns:p14="http://schemas.microsoft.com/office/powerpoint/2010/main" val="138959553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indesign\Modern\XDR\Storytelling\BUILD\Product\Start\w8_start_build_press_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6836137" y="3044161"/>
            <a:ext cx="282515" cy="269927"/>
          </a:xfrm>
          <a:prstGeom prst="rect">
            <a:avLst/>
          </a:prstGeom>
          <a:noFill/>
          <a:ln>
            <a:solidFill>
              <a:schemeClr val="bg1"/>
            </a:solidFill>
            <a:headEnd type="none" w="med" len="med"/>
            <a:tailEnd type="none" w="med" len="med"/>
          </a:ln>
          <a:effectLst>
            <a:glow rad="139700">
              <a:schemeClr val="bg1">
                <a:lumMod val="95000"/>
                <a:alpha val="86000"/>
              </a:schemeClr>
            </a:glow>
            <a:softEdge rad="0"/>
          </a:effectLst>
        </p:spPr>
        <p:style>
          <a:lnRef idx="2">
            <a:schemeClr val="accent6">
              <a:shade val="50000"/>
            </a:schemeClr>
          </a:lnRef>
          <a:fillRef idx="1">
            <a:schemeClr val="accent6"/>
          </a:fillRef>
          <a:effectRef idx="0">
            <a:schemeClr val="accent6"/>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a:solidFill>
                <a:srgbClr val="FF0000"/>
              </a:solidFill>
              <a:effectLst>
                <a:glow rad="228600">
                  <a:schemeClr val="accent3">
                    <a:satMod val="175000"/>
                    <a:alpha val="40000"/>
                  </a:schemeClr>
                </a:glow>
              </a:effectLst>
            </a:endParaRPr>
          </a:p>
        </p:txBody>
      </p:sp>
      <p:sp>
        <p:nvSpPr>
          <p:cNvPr id="6" name="Rectangle 5"/>
          <p:cNvSpPr/>
          <p:nvPr/>
        </p:nvSpPr>
        <p:spPr bwMode="auto">
          <a:xfrm>
            <a:off x="5054317" y="3320555"/>
            <a:ext cx="2129409" cy="1059507"/>
          </a:xfrm>
          <a:prstGeom prst="rect">
            <a:avLst/>
          </a:prstGeom>
          <a:noFill/>
          <a:ln>
            <a:solidFill>
              <a:schemeClr val="bg1"/>
            </a:solidFill>
            <a:headEnd type="none" w="med" len="med"/>
            <a:tailEnd type="none" w="med" len="med"/>
          </a:ln>
          <a:effectLst>
            <a:glow rad="139700">
              <a:schemeClr val="bg1">
                <a:lumMod val="95000"/>
                <a:alpha val="86000"/>
              </a:schemeClr>
            </a:glow>
            <a:softEdge rad="0"/>
          </a:effectLst>
        </p:spPr>
        <p:style>
          <a:lnRef idx="2">
            <a:schemeClr val="accent6">
              <a:shade val="50000"/>
            </a:schemeClr>
          </a:lnRef>
          <a:fillRef idx="1">
            <a:schemeClr val="accent6"/>
          </a:fillRef>
          <a:effectRef idx="0">
            <a:schemeClr val="accent6"/>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a:solidFill>
                <a:srgbClr val="FF0000"/>
              </a:solidFill>
              <a:effectLst>
                <a:glow rad="228600">
                  <a:schemeClr val="accent3">
                    <a:satMod val="175000"/>
                    <a:alpha val="40000"/>
                  </a:schemeClr>
                </a:glow>
              </a:effectLst>
            </a:endParaRPr>
          </a:p>
        </p:txBody>
      </p:sp>
      <p:sp>
        <p:nvSpPr>
          <p:cNvPr id="7" name="Rectangle 6"/>
          <p:cNvSpPr/>
          <p:nvPr/>
        </p:nvSpPr>
        <p:spPr bwMode="auto">
          <a:xfrm>
            <a:off x="2924909" y="1171072"/>
            <a:ext cx="2129409" cy="1059507"/>
          </a:xfrm>
          <a:prstGeom prst="rect">
            <a:avLst/>
          </a:prstGeom>
          <a:noFill/>
          <a:ln>
            <a:solidFill>
              <a:schemeClr val="bg1"/>
            </a:solidFill>
            <a:headEnd type="none" w="med" len="med"/>
            <a:tailEnd type="none" w="med" len="med"/>
          </a:ln>
          <a:effectLst>
            <a:glow rad="139700">
              <a:schemeClr val="bg1">
                <a:lumMod val="95000"/>
                <a:alpha val="86000"/>
              </a:schemeClr>
            </a:glow>
            <a:softEdge rad="0"/>
          </a:effectLst>
        </p:spPr>
        <p:style>
          <a:lnRef idx="2">
            <a:schemeClr val="accent6">
              <a:shade val="50000"/>
            </a:schemeClr>
          </a:lnRef>
          <a:fillRef idx="1">
            <a:schemeClr val="accent6"/>
          </a:fillRef>
          <a:effectRef idx="0">
            <a:schemeClr val="accent6"/>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a:solidFill>
                <a:srgbClr val="FF0000"/>
              </a:solidFill>
              <a:effectLst>
                <a:glow rad="228600">
                  <a:schemeClr val="accent3">
                    <a:satMod val="175000"/>
                    <a:alpha val="40000"/>
                  </a:schemeClr>
                </a:glow>
              </a:effectLst>
            </a:endParaRPr>
          </a:p>
        </p:txBody>
      </p:sp>
      <p:sp>
        <p:nvSpPr>
          <p:cNvPr id="8" name="Rectangle 7"/>
          <p:cNvSpPr/>
          <p:nvPr/>
        </p:nvSpPr>
        <p:spPr bwMode="auto">
          <a:xfrm>
            <a:off x="1847259" y="2237030"/>
            <a:ext cx="1064704" cy="1059507"/>
          </a:xfrm>
          <a:prstGeom prst="rect">
            <a:avLst/>
          </a:prstGeom>
          <a:noFill/>
          <a:ln>
            <a:solidFill>
              <a:schemeClr val="bg1"/>
            </a:solidFill>
            <a:headEnd type="none" w="med" len="med"/>
            <a:tailEnd type="none" w="med" len="med"/>
          </a:ln>
          <a:effectLst>
            <a:glow rad="139700">
              <a:schemeClr val="bg1">
                <a:lumMod val="95000"/>
                <a:alpha val="86000"/>
              </a:schemeClr>
            </a:glow>
            <a:softEdge rad="0"/>
          </a:effectLst>
        </p:spPr>
        <p:style>
          <a:lnRef idx="2">
            <a:schemeClr val="accent6">
              <a:shade val="50000"/>
            </a:schemeClr>
          </a:lnRef>
          <a:fillRef idx="1">
            <a:schemeClr val="accent6"/>
          </a:fillRef>
          <a:effectRef idx="0">
            <a:schemeClr val="accent6"/>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a:solidFill>
                <a:srgbClr val="FF0000"/>
              </a:solidFill>
              <a:effectLst>
                <a:glow rad="228600">
                  <a:schemeClr val="accent3">
                    <a:satMod val="175000"/>
                    <a:alpha val="40000"/>
                  </a:schemeClr>
                </a:glow>
              </a:effectLst>
            </a:endParaRPr>
          </a:p>
        </p:txBody>
      </p:sp>
      <p:pic>
        <p:nvPicPr>
          <p:cNvPr id="9" name="Picture 2">
            <a:hlinkClick r:id="rId4"/>
          </p:cNvPr>
          <p:cNvPicPr>
            <a:picLocks noChangeAspect="1" noChangeArrowheads="1"/>
          </p:cNvPicPr>
          <p:nvPr/>
        </p:nvPicPr>
        <p:blipFill rotWithShape="1">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l="18524" t="22215" r="51158" b="63322"/>
          <a:stretch/>
        </p:blipFill>
        <p:spPr bwMode="auto">
          <a:xfrm>
            <a:off x="6451281" y="4350593"/>
            <a:ext cx="2774630" cy="74389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hlinkClick r:id="rId6"/>
          </p:cNvPr>
          <p:cNvSpPr/>
          <p:nvPr/>
        </p:nvSpPr>
        <p:spPr bwMode="auto">
          <a:xfrm>
            <a:off x="2911963" y="1171072"/>
            <a:ext cx="2142352" cy="10595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85" fontAlgn="base">
              <a:spcBef>
                <a:spcPts val="200"/>
              </a:spcBef>
              <a:spcAft>
                <a:spcPct val="0"/>
              </a:spcAft>
            </a:pPr>
            <a:endParaRPr lang="en-US" sz="2800" dirty="0">
              <a:ln>
                <a:solidFill>
                  <a:schemeClr val="bg1">
                    <a:alpha val="0"/>
                  </a:schemeClr>
                </a:solidFill>
              </a:ln>
              <a:solidFill>
                <a:schemeClr val="bg1"/>
              </a:solidFill>
            </a:endParaRPr>
          </a:p>
        </p:txBody>
      </p:sp>
      <p:sp>
        <p:nvSpPr>
          <p:cNvPr id="10" name="Rectangle 9">
            <a:hlinkClick r:id="rId7"/>
          </p:cNvPr>
          <p:cNvSpPr/>
          <p:nvPr/>
        </p:nvSpPr>
        <p:spPr bwMode="auto">
          <a:xfrm>
            <a:off x="6836137" y="3044161"/>
            <a:ext cx="282515" cy="2523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985" fontAlgn="base">
              <a:spcBef>
                <a:spcPts val="200"/>
              </a:spcBef>
              <a:spcAft>
                <a:spcPct val="0"/>
              </a:spcAft>
            </a:pPr>
            <a:endParaRPr lang="en-US" sz="2800" dirty="0">
              <a:ln>
                <a:solidFill>
                  <a:schemeClr val="bg1">
                    <a:alpha val="0"/>
                  </a:schemeClr>
                </a:solidFill>
              </a:ln>
              <a:solidFill>
                <a:schemeClr val="bg1"/>
              </a:solidFill>
            </a:endParaRPr>
          </a:p>
        </p:txBody>
      </p:sp>
    </p:spTree>
    <p:extLst>
      <p:ext uri="{BB962C8B-B14F-4D97-AF65-F5344CB8AC3E}">
        <p14:creationId xmlns:p14="http://schemas.microsoft.com/office/powerpoint/2010/main" val="24819092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1+#ppt_w/2"/>
                                          </p:val>
                                        </p:tav>
                                        <p:tav tm="100000">
                                          <p:val>
                                            <p:strVal val="#ppt_x"/>
                                          </p:val>
                                        </p:tav>
                                      </p:tavLst>
                                    </p:anim>
                                    <p:anim calcmode="lin" valueType="num">
                                      <p:cBhvr additive="base">
                                        <p:cTn id="35"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7" grpId="1" animBg="1"/>
      <p:bldP spid="8" grpId="0" animBg="1"/>
      <p:bldP spid="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4673" y="1326361"/>
            <a:ext cx="8423524" cy="1661993"/>
          </a:xfrm>
        </p:spPr>
        <p:txBody>
          <a:bodyPr/>
          <a:lstStyle/>
          <a:p>
            <a:pPr algn="ctr"/>
            <a:r>
              <a:rPr lang="en-US" sz="6000" dirty="0"/>
              <a:t>Windows Push Notification Service (WNS)</a:t>
            </a:r>
          </a:p>
        </p:txBody>
      </p:sp>
    </p:spTree>
    <p:extLst>
      <p:ext uri="{BB962C8B-B14F-4D97-AF65-F5344CB8AC3E}">
        <p14:creationId xmlns:p14="http://schemas.microsoft.com/office/powerpoint/2010/main" val="222974613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30662" y="4701023"/>
            <a:ext cx="2147767" cy="4424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 name="Title 2"/>
          <p:cNvSpPr>
            <a:spLocks noGrp="1"/>
          </p:cNvSpPr>
          <p:nvPr>
            <p:ph type="title"/>
          </p:nvPr>
        </p:nvSpPr>
        <p:spPr/>
        <p:txBody>
          <a:bodyPr/>
          <a:lstStyle/>
          <a:p>
            <a:r>
              <a:rPr lang="en-US" dirty="0"/>
              <a:t>Push Notification Overview</a:t>
            </a:r>
          </a:p>
        </p:txBody>
      </p:sp>
      <p:sp>
        <p:nvSpPr>
          <p:cNvPr id="4" name="TextBox 3"/>
          <p:cNvSpPr txBox="1"/>
          <p:nvPr/>
        </p:nvSpPr>
        <p:spPr>
          <a:xfrm>
            <a:off x="5311035" y="1077685"/>
            <a:ext cx="3442343" cy="1913054"/>
          </a:xfrm>
          <a:prstGeom prst="rect">
            <a:avLst/>
          </a:prstGeom>
          <a:noFill/>
        </p:spPr>
        <p:txBody>
          <a:bodyPr wrap="square" lIns="0" tIns="0" rIns="0" bIns="0" rtlCol="0">
            <a:noAutofit/>
          </a:bodyPr>
          <a:lstStyle/>
          <a:p>
            <a:pPr marL="304793" indent="-304793" defTabSz="685318" fontAlgn="base">
              <a:lnSpc>
                <a:spcPct val="90000"/>
              </a:lnSpc>
              <a:spcAft>
                <a:spcPts val="1350"/>
              </a:spcAft>
              <a:buClr>
                <a:schemeClr val="accent1"/>
              </a:buClr>
              <a:buFont typeface="+mj-lt"/>
              <a:buAutoNum type="arabicPeriod"/>
            </a:pPr>
            <a:r>
              <a:rPr lang="en-US" sz="2100" dirty="0">
                <a:ln>
                  <a:solidFill>
                    <a:schemeClr val="bg1">
                      <a:alpha val="0"/>
                    </a:schemeClr>
                  </a:solidFill>
                </a:ln>
                <a:solidFill>
                  <a:srgbClr val="595959">
                    <a:alpha val="99000"/>
                  </a:srgbClr>
                </a:solidFill>
              </a:rPr>
              <a:t>Request Channel URI</a:t>
            </a:r>
          </a:p>
          <a:p>
            <a:pPr marL="304793" indent="-304793" defTabSz="685318" fontAlgn="base">
              <a:lnSpc>
                <a:spcPct val="90000"/>
              </a:lnSpc>
              <a:spcAft>
                <a:spcPts val="1350"/>
              </a:spcAft>
              <a:buClr>
                <a:schemeClr val="accent1"/>
              </a:buClr>
              <a:buFont typeface="+mj-lt"/>
              <a:buAutoNum type="arabicPeriod"/>
            </a:pPr>
            <a:r>
              <a:rPr lang="en-US" sz="2100" dirty="0">
                <a:ln>
                  <a:solidFill>
                    <a:schemeClr val="bg1">
                      <a:alpha val="0"/>
                    </a:schemeClr>
                  </a:solidFill>
                </a:ln>
                <a:solidFill>
                  <a:srgbClr val="595959">
                    <a:alpha val="99000"/>
                  </a:srgbClr>
                </a:solidFill>
              </a:rPr>
              <a:t>Register with your </a:t>
            </a:r>
            <a:br>
              <a:rPr lang="en-US" sz="2100" dirty="0">
                <a:ln>
                  <a:solidFill>
                    <a:schemeClr val="bg1">
                      <a:alpha val="0"/>
                    </a:schemeClr>
                  </a:solidFill>
                </a:ln>
                <a:solidFill>
                  <a:srgbClr val="595959">
                    <a:alpha val="99000"/>
                  </a:srgbClr>
                </a:solidFill>
              </a:rPr>
            </a:br>
            <a:r>
              <a:rPr lang="en-US" sz="2100" dirty="0">
                <a:ln>
                  <a:solidFill>
                    <a:schemeClr val="bg1">
                      <a:alpha val="0"/>
                    </a:schemeClr>
                  </a:solidFill>
                </a:ln>
                <a:solidFill>
                  <a:srgbClr val="595959">
                    <a:alpha val="99000"/>
                  </a:srgbClr>
                </a:solidFill>
              </a:rPr>
              <a:t>Cloud Service</a:t>
            </a:r>
          </a:p>
          <a:p>
            <a:pPr marL="304793" indent="-304793" defTabSz="685318" fontAlgn="base">
              <a:lnSpc>
                <a:spcPct val="90000"/>
              </a:lnSpc>
              <a:spcAft>
                <a:spcPts val="1350"/>
              </a:spcAft>
              <a:buClr>
                <a:schemeClr val="accent1"/>
              </a:buClr>
              <a:buFont typeface="+mj-lt"/>
              <a:buAutoNum type="arabicPeriod"/>
            </a:pPr>
            <a:r>
              <a:rPr lang="en-US" sz="2100" dirty="0">
                <a:ln>
                  <a:solidFill>
                    <a:schemeClr val="bg1">
                      <a:alpha val="0"/>
                    </a:schemeClr>
                  </a:solidFill>
                </a:ln>
                <a:solidFill>
                  <a:srgbClr val="595959">
                    <a:alpha val="99000"/>
                  </a:srgbClr>
                </a:solidFill>
              </a:rPr>
              <a:t>Authenticate &amp; </a:t>
            </a:r>
            <a:br>
              <a:rPr lang="en-US" sz="2100" dirty="0">
                <a:ln>
                  <a:solidFill>
                    <a:schemeClr val="bg1">
                      <a:alpha val="0"/>
                    </a:schemeClr>
                  </a:solidFill>
                </a:ln>
                <a:solidFill>
                  <a:srgbClr val="595959">
                    <a:alpha val="99000"/>
                  </a:srgbClr>
                </a:solidFill>
              </a:rPr>
            </a:br>
            <a:r>
              <a:rPr lang="en-US" sz="2100" dirty="0">
                <a:ln>
                  <a:solidFill>
                    <a:schemeClr val="bg1">
                      <a:alpha val="0"/>
                    </a:schemeClr>
                  </a:solidFill>
                </a:ln>
                <a:solidFill>
                  <a:srgbClr val="595959">
                    <a:alpha val="99000"/>
                  </a:srgbClr>
                </a:solidFill>
              </a:rPr>
              <a:t>Push Notification</a:t>
            </a:r>
          </a:p>
        </p:txBody>
      </p:sp>
      <p:sp>
        <p:nvSpPr>
          <p:cNvPr id="6" name="Rounded Rectangle 22"/>
          <p:cNvSpPr/>
          <p:nvPr/>
        </p:nvSpPr>
        <p:spPr bwMode="auto">
          <a:xfrm>
            <a:off x="388245" y="1012373"/>
            <a:ext cx="1724350" cy="387051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t" anchorCtr="0" compatLnSpc="1">
            <a:prstTxWarp prst="textNoShape">
              <a:avLst/>
            </a:prstTxWarp>
          </a:bodyPr>
          <a:lstStyle/>
          <a:p>
            <a:pPr algn="ctr" defTabSz="685318" fontAlgn="base">
              <a:spcBef>
                <a:spcPts val="450"/>
              </a:spcBef>
              <a:spcAft>
                <a:spcPts val="450"/>
              </a:spcAft>
            </a:pPr>
            <a:r>
              <a:rPr lang="en-US" sz="2100" spc="-113" dirty="0">
                <a:solidFill>
                  <a:schemeClr val="bg2">
                    <a:lumMod val="50000"/>
                    <a:alpha val="99000"/>
                  </a:schemeClr>
                </a:solidFill>
                <a:latin typeface="Segoe UI Light" pitchFamily="34" charset="0"/>
              </a:rPr>
              <a:t>Windows  8</a:t>
            </a:r>
          </a:p>
        </p:txBody>
      </p:sp>
      <p:sp>
        <p:nvSpPr>
          <p:cNvPr id="7" name="Rounded Rectangle 20"/>
          <p:cNvSpPr/>
          <p:nvPr/>
        </p:nvSpPr>
        <p:spPr bwMode="auto">
          <a:xfrm>
            <a:off x="564441" y="3327849"/>
            <a:ext cx="1371957" cy="13716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77" rIns="68577" bIns="68577" numCol="1" rtlCol="0" anchor="b" anchorCtr="0" compatLnSpc="1">
            <a:prstTxWarp prst="textNoShape">
              <a:avLst/>
            </a:prstTxWarp>
          </a:bodyPr>
          <a:lstStyle/>
          <a:p>
            <a:pPr defTabSz="914172"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Notification</a:t>
            </a:r>
          </a:p>
          <a:p>
            <a:pPr defTabSz="914172"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Client Platform</a:t>
            </a:r>
          </a:p>
        </p:txBody>
      </p:sp>
      <p:sp>
        <p:nvSpPr>
          <p:cNvPr id="8" name="Rounded Rectangle 23"/>
          <p:cNvSpPr/>
          <p:nvPr/>
        </p:nvSpPr>
        <p:spPr bwMode="auto">
          <a:xfrm>
            <a:off x="564441" y="1464050"/>
            <a:ext cx="1371957" cy="13716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77" rIns="68577" bIns="68577" numCol="1" rtlCol="0" anchor="b" anchorCtr="0" compatLnSpc="1">
            <a:prstTxWarp prst="textNoShape">
              <a:avLst/>
            </a:prstTxWarp>
          </a:bodyPr>
          <a:lstStyle/>
          <a:p>
            <a:pPr defTabSz="914172"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Metro Style App</a:t>
            </a:r>
          </a:p>
        </p:txBody>
      </p:sp>
      <p:sp>
        <p:nvSpPr>
          <p:cNvPr id="10" name="Rounded Rectangle 21"/>
          <p:cNvSpPr/>
          <p:nvPr/>
        </p:nvSpPr>
        <p:spPr bwMode="auto">
          <a:xfrm>
            <a:off x="3265546" y="1012372"/>
            <a:ext cx="1577751" cy="157734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77" rIns="68577" bIns="68577" numCol="1" rtlCol="0" anchor="b" anchorCtr="0" compatLnSpc="1">
            <a:prstTxWarp prst="textNoShape">
              <a:avLst/>
            </a:prstTxWarp>
          </a:bodyPr>
          <a:lstStyle/>
          <a:p>
            <a:pPr defTabSz="914172"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Cloud Service</a:t>
            </a:r>
          </a:p>
        </p:txBody>
      </p:sp>
      <p:sp>
        <p:nvSpPr>
          <p:cNvPr id="13" name="Rounded Rectangle 18"/>
          <p:cNvSpPr/>
          <p:nvPr/>
        </p:nvSpPr>
        <p:spPr bwMode="auto">
          <a:xfrm>
            <a:off x="3265546" y="3305545"/>
            <a:ext cx="1577751" cy="1577340"/>
          </a:xfrm>
          <a:prstGeom prst="rect">
            <a:avLst/>
          </a:prstGeom>
          <a:solidFill>
            <a:srgbClr val="8CC600"/>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77" rIns="0" bIns="68577" numCol="1" rtlCol="0" anchor="b" anchorCtr="0" compatLnSpc="1">
            <a:prstTxWarp prst="textNoShape">
              <a:avLst/>
            </a:prstTxWarp>
          </a:bodyPr>
          <a:lstStyle/>
          <a:p>
            <a:pPr defTabSz="914172"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Windows Push Notification Service</a:t>
            </a:r>
          </a:p>
        </p:txBody>
      </p:sp>
      <p:grpSp>
        <p:nvGrpSpPr>
          <p:cNvPr id="29" name="Group 28"/>
          <p:cNvGrpSpPr/>
          <p:nvPr/>
        </p:nvGrpSpPr>
        <p:grpSpPr>
          <a:xfrm>
            <a:off x="1103707" y="2835655"/>
            <a:ext cx="586745" cy="492199"/>
            <a:chOff x="1471220" y="3430995"/>
            <a:chExt cx="782123" cy="1366013"/>
          </a:xfrm>
        </p:grpSpPr>
        <p:sp>
          <p:nvSpPr>
            <p:cNvPr id="16" name="Up-Down Arrow 15"/>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17" name="Rectangle 16"/>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r>
                <a:rPr lang="en-US" dirty="0">
                  <a:solidFill>
                    <a:schemeClr val="accent1">
                      <a:alpha val="99000"/>
                    </a:schemeClr>
                  </a:solidFill>
                </a:rPr>
                <a:t>(1)</a:t>
              </a:r>
            </a:p>
          </p:txBody>
        </p:sp>
      </p:grpSp>
      <p:grpSp>
        <p:nvGrpSpPr>
          <p:cNvPr id="30" name="Group 29"/>
          <p:cNvGrpSpPr/>
          <p:nvPr/>
        </p:nvGrpSpPr>
        <p:grpSpPr>
          <a:xfrm>
            <a:off x="1936399" y="2015086"/>
            <a:ext cx="1329146" cy="432968"/>
            <a:chOff x="2581191" y="2686782"/>
            <a:chExt cx="1771733" cy="577290"/>
          </a:xfrm>
        </p:grpSpPr>
        <p:sp>
          <p:nvSpPr>
            <p:cNvPr id="19" name="Up-Down Arrow 18"/>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20" name="Rectangle 19"/>
            <p:cNvSpPr/>
            <p:nvPr/>
          </p:nvSpPr>
          <p:spPr bwMode="auto">
            <a:xfrm>
              <a:off x="3238526" y="2984768"/>
              <a:ext cx="595161"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r>
                <a:rPr lang="en-US" dirty="0" smtClean="0">
                  <a:solidFill>
                    <a:schemeClr val="accent1">
                      <a:alpha val="99000"/>
                    </a:schemeClr>
                  </a:solidFill>
                </a:rPr>
                <a:t>(2)</a:t>
              </a:r>
              <a:endParaRPr lang="en-US" dirty="0">
                <a:solidFill>
                  <a:schemeClr val="accent1">
                    <a:alpha val="99000"/>
                  </a:schemeClr>
                </a:solidFill>
              </a:endParaRPr>
            </a:p>
          </p:txBody>
        </p:sp>
      </p:grpSp>
      <p:grpSp>
        <p:nvGrpSpPr>
          <p:cNvPr id="31" name="Group 30"/>
          <p:cNvGrpSpPr/>
          <p:nvPr/>
        </p:nvGrpSpPr>
        <p:grpSpPr>
          <a:xfrm>
            <a:off x="3887193" y="2589712"/>
            <a:ext cx="700439" cy="715832"/>
            <a:chOff x="5341644" y="3559768"/>
            <a:chExt cx="933676" cy="703848"/>
          </a:xfrm>
        </p:grpSpPr>
        <p:sp>
          <p:nvSpPr>
            <p:cNvPr id="22" name="Down Arrow 21"/>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28" name="Rectangle 27"/>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r>
                <a:rPr lang="en-US" dirty="0">
                  <a:solidFill>
                    <a:schemeClr val="accent1">
                      <a:alpha val="99000"/>
                    </a:schemeClr>
                  </a:solidFill>
                </a:rPr>
                <a:t>(3)</a:t>
              </a:r>
            </a:p>
          </p:txBody>
        </p:sp>
      </p:grpSp>
      <p:grpSp>
        <p:nvGrpSpPr>
          <p:cNvPr id="32" name="Group 31"/>
          <p:cNvGrpSpPr/>
          <p:nvPr/>
        </p:nvGrpSpPr>
        <p:grpSpPr>
          <a:xfrm>
            <a:off x="1936398" y="3702878"/>
            <a:ext cx="1329145" cy="452807"/>
            <a:chOff x="2581276" y="4937164"/>
            <a:chExt cx="1762119" cy="603743"/>
          </a:xfrm>
        </p:grpSpPr>
        <p:sp>
          <p:nvSpPr>
            <p:cNvPr id="25" name="Down Arrow 24"/>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26" name="Rectangle 25"/>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r>
                <a:rPr lang="en-US" dirty="0">
                  <a:solidFill>
                    <a:schemeClr val="accent1">
                      <a:alpha val="99000"/>
                    </a:schemeClr>
                  </a:solidFill>
                </a:rPr>
                <a:t>(3)</a:t>
              </a:r>
            </a:p>
          </p:txBody>
        </p:sp>
      </p:grpSp>
      <p:sp>
        <p:nvSpPr>
          <p:cNvPr id="33" name="Freeform 7"/>
          <p:cNvSpPr>
            <a:spLocks/>
          </p:cNvSpPr>
          <p:nvPr/>
        </p:nvSpPr>
        <p:spPr bwMode="auto">
          <a:xfrm>
            <a:off x="3521211" y="1435475"/>
            <a:ext cx="1066421" cy="56889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68577" tIns="34289" rIns="68577" bIns="34289" numCol="1" anchor="t" anchorCtr="0" compatLnSpc="1">
            <a:prstTxWarp prst="textNoShape">
              <a:avLst/>
            </a:prstTxWarp>
          </a:bodyPr>
          <a:lstStyle/>
          <a:p>
            <a:endParaRPr lang="en-US"/>
          </a:p>
        </p:txBody>
      </p:sp>
      <p:sp>
        <p:nvSpPr>
          <p:cNvPr id="34" name="Freeform 58"/>
          <p:cNvSpPr>
            <a:spLocks noEditPoints="1"/>
          </p:cNvSpPr>
          <p:nvPr/>
        </p:nvSpPr>
        <p:spPr bwMode="black">
          <a:xfrm>
            <a:off x="3722713" y="3554397"/>
            <a:ext cx="663414" cy="71087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61726" tIns="30863" rIns="61726" bIns="30863" numCol="1" anchor="t" anchorCtr="0" compatLnSpc="1">
            <a:prstTxWarp prst="textNoShape">
              <a:avLst/>
            </a:prstTxWarp>
          </a:bodyPr>
          <a:lstStyle/>
          <a:p>
            <a:endParaRPr lang="en-US" sz="1200"/>
          </a:p>
        </p:txBody>
      </p:sp>
      <p:grpSp>
        <p:nvGrpSpPr>
          <p:cNvPr id="35" name="Group 34"/>
          <p:cNvGrpSpPr/>
          <p:nvPr/>
        </p:nvGrpSpPr>
        <p:grpSpPr bwMode="black">
          <a:xfrm>
            <a:off x="858752" y="1753828"/>
            <a:ext cx="783336" cy="637112"/>
            <a:chOff x="5184775" y="225425"/>
            <a:chExt cx="1500188" cy="1220788"/>
          </a:xfrm>
          <a:solidFill>
            <a:srgbClr val="FFFFFF"/>
          </a:solidFill>
        </p:grpSpPr>
        <p:sp>
          <p:nvSpPr>
            <p:cNvPr id="3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7"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3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
        <p:nvSpPr>
          <p:cNvPr id="39" name="Freeform 6"/>
          <p:cNvSpPr>
            <a:spLocks noEditPoints="1"/>
          </p:cNvSpPr>
          <p:nvPr/>
        </p:nvSpPr>
        <p:spPr bwMode="auto">
          <a:xfrm>
            <a:off x="957487" y="3524203"/>
            <a:ext cx="585866" cy="602905"/>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7" tIns="34289" rIns="68577" bIns="34289" numCol="1" anchor="t" anchorCtr="0" compatLnSpc="1">
            <a:prstTxWarp prst="textNoShape">
              <a:avLst/>
            </a:prstTxWarp>
          </a:bodyPr>
          <a:lstStyle/>
          <a:p>
            <a:endParaRPr lang="en-US"/>
          </a:p>
        </p:txBody>
      </p:sp>
    </p:spTree>
    <p:extLst>
      <p:ext uri="{BB962C8B-B14F-4D97-AF65-F5344CB8AC3E}">
        <p14:creationId xmlns:p14="http://schemas.microsoft.com/office/powerpoint/2010/main" val="2567400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5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5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750"/>
                                        <p:tgtEl>
                                          <p:spTgt spid="31"/>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2" end="2"/>
                                            </p:txEl>
                                          </p:spTgt>
                                        </p:tgtEl>
                                        <p:attrNameLst>
                                          <p:attrName>style.visibility</p:attrName>
                                        </p:attrNameLst>
                                      </p:cBhvr>
                                      <p:to>
                                        <p:strVal val="visible"/>
                                      </p:to>
                                    </p:set>
                                    <p:animEffect transition="in" filter="fade">
                                      <p:cBhvr>
                                        <p:cTn id="26" dur="750"/>
                                        <p:tgtEl>
                                          <p:spTgt spid="4">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1. Request a Channel URI</a:t>
            </a:r>
          </a:p>
        </p:txBody>
      </p:sp>
      <p:sp>
        <p:nvSpPr>
          <p:cNvPr id="4" name="TextBox 3"/>
          <p:cNvSpPr txBox="1"/>
          <p:nvPr/>
        </p:nvSpPr>
        <p:spPr>
          <a:xfrm>
            <a:off x="5311035" y="1076710"/>
            <a:ext cx="3442343" cy="2460187"/>
          </a:xfrm>
          <a:prstGeom prst="rect">
            <a:avLst/>
          </a:prstGeom>
          <a:noFill/>
        </p:spPr>
        <p:txBody>
          <a:bodyPr wrap="square" lIns="0" tIns="0" rIns="0" bIns="0" rtlCol="0">
            <a:noAutofit/>
          </a:bodyPr>
          <a:lstStyle/>
          <a:p>
            <a:pPr defTabSz="685318" fontAlgn="base">
              <a:lnSpc>
                <a:spcPct val="90000"/>
              </a:lnSpc>
              <a:spcAft>
                <a:spcPts val="1350"/>
              </a:spcAft>
              <a:buClr>
                <a:schemeClr val="accent2"/>
              </a:buClr>
            </a:pPr>
            <a:r>
              <a:rPr lang="en-US" sz="2100" dirty="0">
                <a:ln>
                  <a:solidFill>
                    <a:schemeClr val="bg1">
                      <a:alpha val="0"/>
                    </a:schemeClr>
                  </a:solidFill>
                </a:ln>
                <a:solidFill>
                  <a:srgbClr val="595959">
                    <a:alpha val="99000"/>
                  </a:srgbClr>
                </a:solidFill>
              </a:rPr>
              <a:t>Each tile has a unique Channel URI</a:t>
            </a:r>
          </a:p>
          <a:p>
            <a:pPr defTabSz="685318" fontAlgn="base">
              <a:lnSpc>
                <a:spcPct val="90000"/>
              </a:lnSpc>
              <a:spcAft>
                <a:spcPts val="1350"/>
              </a:spcAft>
              <a:buClr>
                <a:schemeClr val="accent2"/>
              </a:buClr>
            </a:pPr>
            <a:r>
              <a:rPr lang="en-US" sz="2100" dirty="0">
                <a:ln>
                  <a:solidFill>
                    <a:schemeClr val="bg1">
                      <a:alpha val="0"/>
                    </a:schemeClr>
                  </a:solidFill>
                </a:ln>
                <a:solidFill>
                  <a:srgbClr val="595959">
                    <a:alpha val="99000"/>
                  </a:srgbClr>
                </a:solidFill>
              </a:rPr>
              <a:t>Requested by App on </a:t>
            </a:r>
            <a:br>
              <a:rPr lang="en-US" sz="2100" dirty="0">
                <a:ln>
                  <a:solidFill>
                    <a:schemeClr val="bg1">
                      <a:alpha val="0"/>
                    </a:schemeClr>
                  </a:solidFill>
                </a:ln>
                <a:solidFill>
                  <a:srgbClr val="595959">
                    <a:alpha val="99000"/>
                  </a:srgbClr>
                </a:solidFill>
              </a:rPr>
            </a:br>
            <a:r>
              <a:rPr lang="en-US" sz="2100" dirty="0">
                <a:ln>
                  <a:solidFill>
                    <a:schemeClr val="bg1">
                      <a:alpha val="0"/>
                    </a:schemeClr>
                  </a:solidFill>
                </a:ln>
                <a:solidFill>
                  <a:srgbClr val="595959">
                    <a:alpha val="99000"/>
                  </a:srgbClr>
                </a:solidFill>
              </a:rPr>
              <a:t>each run. URI can change</a:t>
            </a:r>
          </a:p>
          <a:p>
            <a:pPr defTabSz="685318" fontAlgn="base">
              <a:lnSpc>
                <a:spcPct val="90000"/>
              </a:lnSpc>
              <a:spcAft>
                <a:spcPts val="1350"/>
              </a:spcAft>
              <a:buClr>
                <a:schemeClr val="accent2"/>
              </a:buClr>
            </a:pPr>
            <a:r>
              <a:rPr lang="en-US" sz="2100" dirty="0">
                <a:ln>
                  <a:solidFill>
                    <a:schemeClr val="bg1">
                      <a:alpha val="0"/>
                    </a:schemeClr>
                  </a:solidFill>
                </a:ln>
                <a:solidFill>
                  <a:srgbClr val="595959">
                    <a:alpha val="99000"/>
                  </a:srgbClr>
                </a:solidFill>
              </a:rPr>
              <a:t>Generated by WNS</a:t>
            </a:r>
          </a:p>
          <a:p>
            <a:pPr defTabSz="685318" fontAlgn="base">
              <a:lnSpc>
                <a:spcPct val="90000"/>
              </a:lnSpc>
              <a:spcAft>
                <a:spcPts val="1350"/>
              </a:spcAft>
              <a:buClr>
                <a:schemeClr val="accent2"/>
              </a:buClr>
            </a:pPr>
            <a:r>
              <a:rPr lang="en-US" sz="2100" dirty="0">
                <a:ln>
                  <a:solidFill>
                    <a:schemeClr val="bg1">
                      <a:alpha val="0"/>
                    </a:schemeClr>
                  </a:solidFill>
                </a:ln>
                <a:solidFill>
                  <a:srgbClr val="595959">
                    <a:alpha val="99000"/>
                  </a:srgbClr>
                </a:solidFill>
              </a:rPr>
              <a:t>Opaque to the app</a:t>
            </a:r>
          </a:p>
        </p:txBody>
      </p:sp>
      <p:sp>
        <p:nvSpPr>
          <p:cNvPr id="23" name="Rectangle 22"/>
          <p:cNvSpPr/>
          <p:nvPr/>
        </p:nvSpPr>
        <p:spPr bwMode="auto">
          <a:xfrm>
            <a:off x="130662" y="4701023"/>
            <a:ext cx="2147767" cy="4424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4" name="Rounded Rectangle 22"/>
          <p:cNvSpPr/>
          <p:nvPr/>
        </p:nvSpPr>
        <p:spPr bwMode="auto">
          <a:xfrm>
            <a:off x="388245" y="1012373"/>
            <a:ext cx="1724350" cy="387051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t" anchorCtr="0" compatLnSpc="1">
            <a:prstTxWarp prst="textNoShape">
              <a:avLst/>
            </a:prstTxWarp>
          </a:bodyPr>
          <a:lstStyle/>
          <a:p>
            <a:pPr algn="ctr" defTabSz="685318" fontAlgn="base">
              <a:spcBef>
                <a:spcPts val="450"/>
              </a:spcBef>
              <a:spcAft>
                <a:spcPts val="450"/>
              </a:spcAft>
            </a:pPr>
            <a:r>
              <a:rPr lang="en-US" sz="2100" spc="-113" dirty="0">
                <a:solidFill>
                  <a:schemeClr val="bg2">
                    <a:lumMod val="50000"/>
                    <a:alpha val="99000"/>
                  </a:schemeClr>
                </a:solidFill>
                <a:latin typeface="Segoe UI Light" pitchFamily="34" charset="0"/>
              </a:rPr>
              <a:t>Windows  8</a:t>
            </a:r>
          </a:p>
        </p:txBody>
      </p:sp>
      <p:sp>
        <p:nvSpPr>
          <p:cNvPr id="29" name="Rounded Rectangle 20"/>
          <p:cNvSpPr/>
          <p:nvPr/>
        </p:nvSpPr>
        <p:spPr bwMode="auto">
          <a:xfrm>
            <a:off x="564441" y="3327849"/>
            <a:ext cx="1371957" cy="137160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77" rIns="68574" bIns="68577" numCol="1" rtlCol="0" anchor="b" anchorCtr="0" compatLnSpc="1">
            <a:prstTxWarp prst="textNoShape">
              <a:avLst/>
            </a:prstTxWarp>
          </a:bodyPr>
          <a:lstStyle/>
          <a:p>
            <a:pPr defTabSz="914172"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Notification</a:t>
            </a:r>
          </a:p>
          <a:p>
            <a:pPr defTabSz="914172"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Client Platform</a:t>
            </a:r>
          </a:p>
        </p:txBody>
      </p:sp>
      <p:sp>
        <p:nvSpPr>
          <p:cNvPr id="30" name="Rounded Rectangle 23"/>
          <p:cNvSpPr/>
          <p:nvPr/>
        </p:nvSpPr>
        <p:spPr bwMode="auto">
          <a:xfrm>
            <a:off x="564441" y="1464050"/>
            <a:ext cx="1371957" cy="137160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77" rIns="68574" bIns="68577" numCol="1" rtlCol="0" anchor="b" anchorCtr="0" compatLnSpc="1">
            <a:prstTxWarp prst="textNoShape">
              <a:avLst/>
            </a:prstTxWarp>
          </a:bodyPr>
          <a:lstStyle/>
          <a:p>
            <a:pPr defTabSz="914172"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Metro Style App</a:t>
            </a:r>
          </a:p>
        </p:txBody>
      </p:sp>
      <p:sp>
        <p:nvSpPr>
          <p:cNvPr id="31" name="Rounded Rectangle 21"/>
          <p:cNvSpPr/>
          <p:nvPr/>
        </p:nvSpPr>
        <p:spPr bwMode="auto">
          <a:xfrm>
            <a:off x="3265546" y="1012372"/>
            <a:ext cx="1577751" cy="1577340"/>
          </a:xfrm>
          <a:prstGeom prst="rect">
            <a:avLst/>
          </a:prstGeom>
          <a:solidFill>
            <a:schemeClr val="accent2"/>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77" rIns="34289" bIns="68577" numCol="1" rtlCol="0" anchor="b" anchorCtr="0" compatLnSpc="1">
            <a:prstTxWarp prst="textNoShape">
              <a:avLst/>
            </a:prstTxWarp>
          </a:bodyPr>
          <a:lstStyle/>
          <a:p>
            <a:pPr defTabSz="914172"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Cloud Service</a:t>
            </a:r>
          </a:p>
        </p:txBody>
      </p:sp>
      <p:sp>
        <p:nvSpPr>
          <p:cNvPr id="32" name="Rounded Rectangle 18"/>
          <p:cNvSpPr/>
          <p:nvPr/>
        </p:nvSpPr>
        <p:spPr bwMode="auto">
          <a:xfrm>
            <a:off x="3265546" y="3305545"/>
            <a:ext cx="1577751" cy="1577340"/>
          </a:xfrm>
          <a:prstGeom prst="rect">
            <a:avLst/>
          </a:prstGeom>
          <a:solidFill>
            <a:schemeClr val="accent4"/>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68577" rIns="34289" bIns="68577" numCol="1" rtlCol="0" anchor="b" anchorCtr="0" compatLnSpc="1">
            <a:prstTxWarp prst="textNoShape">
              <a:avLst/>
            </a:prstTxWarp>
          </a:bodyPr>
          <a:lstStyle/>
          <a:p>
            <a:pPr defTabSz="914172" fontAlgn="base">
              <a:lnSpc>
                <a:spcPct val="90000"/>
              </a:lnSpc>
              <a:spcBef>
                <a:spcPct val="0"/>
              </a:spcBef>
              <a:spcAft>
                <a:spcPct val="0"/>
              </a:spcAft>
            </a:pPr>
            <a:r>
              <a:rPr lang="en-US" sz="1500" spc="-38" dirty="0">
                <a:ln>
                  <a:solidFill>
                    <a:schemeClr val="bg1">
                      <a:alpha val="0"/>
                    </a:schemeClr>
                  </a:solidFill>
                </a:ln>
                <a:solidFill>
                  <a:schemeClr val="bg1">
                    <a:alpha val="99000"/>
                  </a:schemeClr>
                </a:solidFill>
                <a:latin typeface="Segoe UI Light" pitchFamily="34" charset="0"/>
                <a:ea typeface="Segoe UI" pitchFamily="34" charset="0"/>
                <a:cs typeface="Segoe UI" pitchFamily="34" charset="0"/>
              </a:rPr>
              <a:t>Windows Push Notification Service</a:t>
            </a:r>
          </a:p>
        </p:txBody>
      </p:sp>
      <p:grpSp>
        <p:nvGrpSpPr>
          <p:cNvPr id="33" name="Group 32"/>
          <p:cNvGrpSpPr/>
          <p:nvPr/>
        </p:nvGrpSpPr>
        <p:grpSpPr>
          <a:xfrm>
            <a:off x="1103707" y="2835655"/>
            <a:ext cx="586745" cy="492199"/>
            <a:chOff x="1471220" y="3430995"/>
            <a:chExt cx="782123" cy="1366013"/>
          </a:xfrm>
        </p:grpSpPr>
        <p:sp>
          <p:nvSpPr>
            <p:cNvPr id="34" name="Up-Down Arrow 33"/>
            <p:cNvSpPr/>
            <p:nvPr/>
          </p:nvSpPr>
          <p:spPr bwMode="auto">
            <a:xfrm>
              <a:off x="1471220" y="3430995"/>
              <a:ext cx="391145" cy="1366013"/>
            </a:xfrm>
            <a:prstGeom prst="up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35" name="Rectangle 34"/>
            <p:cNvSpPr/>
            <p:nvPr/>
          </p:nvSpPr>
          <p:spPr bwMode="auto">
            <a:xfrm>
              <a:off x="1699450" y="3741773"/>
              <a:ext cx="553893" cy="69406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r>
                <a:rPr lang="en-US" dirty="0">
                  <a:solidFill>
                    <a:schemeClr val="accent1">
                      <a:alpha val="99000"/>
                    </a:schemeClr>
                  </a:solidFill>
                </a:rPr>
                <a:t>(1)</a:t>
              </a:r>
            </a:p>
          </p:txBody>
        </p:sp>
      </p:grpSp>
      <p:grpSp>
        <p:nvGrpSpPr>
          <p:cNvPr id="36" name="Group 35"/>
          <p:cNvGrpSpPr/>
          <p:nvPr/>
        </p:nvGrpSpPr>
        <p:grpSpPr>
          <a:xfrm>
            <a:off x="1936399" y="2015086"/>
            <a:ext cx="1329146" cy="410144"/>
            <a:chOff x="2581191" y="2686782"/>
            <a:chExt cx="1771733" cy="546858"/>
          </a:xfrm>
        </p:grpSpPr>
        <p:sp>
          <p:nvSpPr>
            <p:cNvPr id="37" name="Up-Down Arrow 36"/>
            <p:cNvSpPr/>
            <p:nvPr/>
          </p:nvSpPr>
          <p:spPr bwMode="auto">
            <a:xfrm rot="5400000">
              <a:off x="3271484" y="1996489"/>
              <a:ext cx="391147" cy="1771733"/>
            </a:xfrm>
            <a:prstGeom prst="upDownArrow">
              <a:avLst>
                <a:gd name="adj1" fmla="val 50000"/>
                <a:gd name="adj2" fmla="val 59741"/>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38" name="Rectangle 37"/>
            <p:cNvSpPr/>
            <p:nvPr/>
          </p:nvSpPr>
          <p:spPr bwMode="auto">
            <a:xfrm>
              <a:off x="3238526" y="3030488"/>
              <a:ext cx="595161" cy="203152"/>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r>
                <a:rPr lang="en-US" dirty="0" smtClean="0">
                  <a:solidFill>
                    <a:schemeClr val="accent1">
                      <a:alpha val="99000"/>
                    </a:schemeClr>
                  </a:solidFill>
                </a:rPr>
                <a:t>(2)</a:t>
              </a:r>
              <a:endParaRPr lang="en-US" dirty="0">
                <a:solidFill>
                  <a:schemeClr val="accent1">
                    <a:alpha val="99000"/>
                  </a:schemeClr>
                </a:solidFill>
              </a:endParaRPr>
            </a:p>
          </p:txBody>
        </p:sp>
      </p:grpSp>
      <p:grpSp>
        <p:nvGrpSpPr>
          <p:cNvPr id="39" name="Group 38"/>
          <p:cNvGrpSpPr/>
          <p:nvPr/>
        </p:nvGrpSpPr>
        <p:grpSpPr>
          <a:xfrm>
            <a:off x="3887193" y="2589712"/>
            <a:ext cx="700439" cy="715832"/>
            <a:chOff x="5341644" y="3559768"/>
            <a:chExt cx="933676" cy="703848"/>
          </a:xfrm>
        </p:grpSpPr>
        <p:sp>
          <p:nvSpPr>
            <p:cNvPr id="40" name="Down Arrow 39"/>
            <p:cNvSpPr/>
            <p:nvPr/>
          </p:nvSpPr>
          <p:spPr bwMode="auto">
            <a:xfrm>
              <a:off x="5341644" y="3559768"/>
              <a:ext cx="445096" cy="703848"/>
            </a:xfrm>
            <a:prstGeom prst="downArrow">
              <a:avLst/>
            </a:prstGeom>
            <a:solidFill>
              <a:schemeClr val="bg1">
                <a:lumMod val="75000"/>
              </a:schemeClr>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41" name="Rectangle 40"/>
            <p:cNvSpPr/>
            <p:nvPr/>
          </p:nvSpPr>
          <p:spPr bwMode="auto">
            <a:xfrm>
              <a:off x="5629508" y="3711106"/>
              <a:ext cx="64581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r>
                <a:rPr lang="en-US" dirty="0">
                  <a:solidFill>
                    <a:schemeClr val="accent1">
                      <a:alpha val="99000"/>
                    </a:schemeClr>
                  </a:solidFill>
                </a:rPr>
                <a:t>(3)</a:t>
              </a:r>
            </a:p>
          </p:txBody>
        </p:sp>
      </p:grpSp>
      <p:grpSp>
        <p:nvGrpSpPr>
          <p:cNvPr id="42" name="Group 41"/>
          <p:cNvGrpSpPr/>
          <p:nvPr/>
        </p:nvGrpSpPr>
        <p:grpSpPr>
          <a:xfrm>
            <a:off x="1936398" y="3702878"/>
            <a:ext cx="1329145" cy="452807"/>
            <a:chOff x="2581276" y="4937164"/>
            <a:chExt cx="1762119" cy="603743"/>
          </a:xfrm>
        </p:grpSpPr>
        <p:sp>
          <p:nvSpPr>
            <p:cNvPr id="43" name="Down Arrow 42"/>
            <p:cNvSpPr/>
            <p:nvPr/>
          </p:nvSpPr>
          <p:spPr bwMode="auto">
            <a:xfrm rot="5400000">
              <a:off x="3267079" y="4464591"/>
              <a:ext cx="390513" cy="1762119"/>
            </a:xfrm>
            <a:prstGeom prst="downArrow">
              <a:avLst>
                <a:gd name="adj1" fmla="val 50000"/>
                <a:gd name="adj2" fmla="val 58537"/>
              </a:avLst>
            </a:prstGeom>
            <a:solidFill>
              <a:srgbClr val="8CC600"/>
            </a:solid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chemeClr val="tx1"/>
                    </a:gs>
                    <a:gs pos="100000">
                      <a:schemeClr val="tx1"/>
                    </a:gs>
                  </a:gsLst>
                  <a:lin ang="5400000" scaled="0"/>
                </a:gradFill>
              </a:endParaRPr>
            </a:p>
          </p:txBody>
        </p:sp>
        <p:sp>
          <p:nvSpPr>
            <p:cNvPr id="44" name="Rectangle 43"/>
            <p:cNvSpPr/>
            <p:nvPr/>
          </p:nvSpPr>
          <p:spPr bwMode="auto">
            <a:xfrm>
              <a:off x="3113314" y="4937164"/>
              <a:ext cx="713662" cy="279304"/>
            </a:xfrm>
            <a:prstGeom prst="rect">
              <a:avLst/>
            </a:prstGeom>
            <a:noFill/>
            <a:ln>
              <a:noFill/>
              <a:headEnd type="none" w="med" len="med"/>
              <a:tailEnd type="none" w="med" len="med"/>
            </a:ln>
            <a:effectLst/>
          </p:spPr>
          <p:style>
            <a:lnRef idx="3">
              <a:schemeClr val="lt1"/>
            </a:lnRef>
            <a:fillRef idx="1">
              <a:schemeClr val="accent3"/>
            </a:fillRef>
            <a:effectRef idx="1">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52" fontAlgn="base">
                <a:spcBef>
                  <a:spcPct val="0"/>
                </a:spcBef>
                <a:spcAft>
                  <a:spcPct val="0"/>
                </a:spcAft>
              </a:pPr>
              <a:r>
                <a:rPr lang="en-US" dirty="0">
                  <a:solidFill>
                    <a:schemeClr val="accent1">
                      <a:alpha val="99000"/>
                    </a:schemeClr>
                  </a:solidFill>
                </a:rPr>
                <a:t>(3)</a:t>
              </a:r>
            </a:p>
          </p:txBody>
        </p:sp>
      </p:grpSp>
      <p:sp>
        <p:nvSpPr>
          <p:cNvPr id="45" name="Freeform 7"/>
          <p:cNvSpPr>
            <a:spLocks/>
          </p:cNvSpPr>
          <p:nvPr/>
        </p:nvSpPr>
        <p:spPr bwMode="auto">
          <a:xfrm>
            <a:off x="3521211" y="1435475"/>
            <a:ext cx="1066421" cy="568890"/>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68577" tIns="34289" rIns="68577" bIns="34289" numCol="1" anchor="t" anchorCtr="0" compatLnSpc="1">
            <a:prstTxWarp prst="textNoShape">
              <a:avLst/>
            </a:prstTxWarp>
          </a:bodyPr>
          <a:lstStyle/>
          <a:p>
            <a:endParaRPr lang="en-US"/>
          </a:p>
        </p:txBody>
      </p:sp>
      <p:sp>
        <p:nvSpPr>
          <p:cNvPr id="46" name="Freeform 58"/>
          <p:cNvSpPr>
            <a:spLocks noEditPoints="1"/>
          </p:cNvSpPr>
          <p:nvPr/>
        </p:nvSpPr>
        <p:spPr bwMode="black">
          <a:xfrm>
            <a:off x="3722713" y="3554397"/>
            <a:ext cx="663414" cy="710874"/>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61726" tIns="30863" rIns="61726" bIns="30863" numCol="1" anchor="t" anchorCtr="0" compatLnSpc="1">
            <a:prstTxWarp prst="textNoShape">
              <a:avLst/>
            </a:prstTxWarp>
          </a:bodyPr>
          <a:lstStyle/>
          <a:p>
            <a:endParaRPr lang="en-US" sz="1200"/>
          </a:p>
        </p:txBody>
      </p:sp>
      <p:grpSp>
        <p:nvGrpSpPr>
          <p:cNvPr id="47" name="Group 46"/>
          <p:cNvGrpSpPr/>
          <p:nvPr/>
        </p:nvGrpSpPr>
        <p:grpSpPr bwMode="black">
          <a:xfrm>
            <a:off x="858752" y="1753828"/>
            <a:ext cx="783336" cy="637112"/>
            <a:chOff x="5184775" y="225425"/>
            <a:chExt cx="1500188" cy="1220788"/>
          </a:xfrm>
          <a:solidFill>
            <a:srgbClr val="FFFFFF"/>
          </a:solidFill>
        </p:grpSpPr>
        <p:sp>
          <p:nvSpPr>
            <p:cNvPr id="4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4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
        <p:nvSpPr>
          <p:cNvPr id="51" name="Freeform 6"/>
          <p:cNvSpPr>
            <a:spLocks noEditPoints="1"/>
          </p:cNvSpPr>
          <p:nvPr/>
        </p:nvSpPr>
        <p:spPr bwMode="auto">
          <a:xfrm>
            <a:off x="957487" y="3524203"/>
            <a:ext cx="585866" cy="602905"/>
          </a:xfrm>
          <a:custGeom>
            <a:avLst/>
            <a:gdLst>
              <a:gd name="T0" fmla="*/ 55 w 202"/>
              <a:gd name="T1" fmla="*/ 49 h 208"/>
              <a:gd name="T2" fmla="*/ 105 w 202"/>
              <a:gd name="T3" fmla="*/ 34 h 208"/>
              <a:gd name="T4" fmla="*/ 102 w 202"/>
              <a:gd name="T5" fmla="*/ 40 h 208"/>
              <a:gd name="T6" fmla="*/ 98 w 202"/>
              <a:gd name="T7" fmla="*/ 37 h 208"/>
              <a:gd name="T8" fmla="*/ 95 w 202"/>
              <a:gd name="T9" fmla="*/ 46 h 208"/>
              <a:gd name="T10" fmla="*/ 88 w 202"/>
              <a:gd name="T11" fmla="*/ 37 h 208"/>
              <a:gd name="T12" fmla="*/ 92 w 202"/>
              <a:gd name="T13" fmla="*/ 46 h 208"/>
              <a:gd name="T14" fmla="*/ 81 w 202"/>
              <a:gd name="T15" fmla="*/ 34 h 208"/>
              <a:gd name="T16" fmla="*/ 85 w 202"/>
              <a:gd name="T17" fmla="*/ 50 h 208"/>
              <a:gd name="T18" fmla="*/ 74 w 202"/>
              <a:gd name="T19" fmla="*/ 40 h 208"/>
              <a:gd name="T20" fmla="*/ 74 w 202"/>
              <a:gd name="T21" fmla="*/ 50 h 208"/>
              <a:gd name="T22" fmla="*/ 71 w 202"/>
              <a:gd name="T23" fmla="*/ 40 h 208"/>
              <a:gd name="T24" fmla="*/ 67 w 202"/>
              <a:gd name="T25" fmla="*/ 46 h 208"/>
              <a:gd name="T26" fmla="*/ 64 w 202"/>
              <a:gd name="T27" fmla="*/ 44 h 208"/>
              <a:gd name="T28" fmla="*/ 124 w 202"/>
              <a:gd name="T29" fmla="*/ 187 h 208"/>
              <a:gd name="T30" fmla="*/ 132 w 202"/>
              <a:gd name="T31" fmla="*/ 202 h 208"/>
              <a:gd name="T32" fmla="*/ 150 w 202"/>
              <a:gd name="T33" fmla="*/ 136 h 208"/>
              <a:gd name="T34" fmla="*/ 202 w 202"/>
              <a:gd name="T35" fmla="*/ 149 h 208"/>
              <a:gd name="T36" fmla="*/ 0 w 202"/>
              <a:gd name="T37" fmla="*/ 150 h 208"/>
              <a:gd name="T38" fmla="*/ 2 w 202"/>
              <a:gd name="T39" fmla="*/ 154 h 208"/>
              <a:gd name="T40" fmla="*/ 63 w 202"/>
              <a:gd name="T41" fmla="*/ 160 h 208"/>
              <a:gd name="T42" fmla="*/ 85 w 202"/>
              <a:gd name="T43" fmla="*/ 122 h 208"/>
              <a:gd name="T44" fmla="*/ 124 w 202"/>
              <a:gd name="T45" fmla="*/ 177 h 208"/>
              <a:gd name="T46" fmla="*/ 155 w 202"/>
              <a:gd name="T47" fmla="*/ 133 h 208"/>
              <a:gd name="T48" fmla="*/ 118 w 202"/>
              <a:gd name="T49" fmla="*/ 114 h 208"/>
              <a:gd name="T50" fmla="*/ 55 w 202"/>
              <a:gd name="T51" fmla="*/ 64 h 208"/>
              <a:gd name="T52" fmla="*/ 48 w 202"/>
              <a:gd name="T53" fmla="*/ 98 h 208"/>
              <a:gd name="T54" fmla="*/ 189 w 202"/>
              <a:gd name="T55" fmla="*/ 105 h 208"/>
              <a:gd name="T56" fmla="*/ 135 w 202"/>
              <a:gd name="T57" fmla="*/ 75 h 208"/>
              <a:gd name="T58" fmla="*/ 83 w 202"/>
              <a:gd name="T59" fmla="*/ 177 h 208"/>
              <a:gd name="T60" fmla="*/ 102 w 202"/>
              <a:gd name="T61" fmla="*/ 62 h 208"/>
              <a:gd name="T62" fmla="*/ 105 w 202"/>
              <a:gd name="T63" fmla="*/ 79 h 208"/>
              <a:gd name="T64" fmla="*/ 95 w 202"/>
              <a:gd name="T65" fmla="*/ 69 h 208"/>
              <a:gd name="T66" fmla="*/ 64 w 202"/>
              <a:gd name="T67" fmla="*/ 75 h 208"/>
              <a:gd name="T68" fmla="*/ 60 w 202"/>
              <a:gd name="T69" fmla="*/ 66 h 208"/>
              <a:gd name="T70" fmla="*/ 71 w 202"/>
              <a:gd name="T71" fmla="*/ 79 h 208"/>
              <a:gd name="T72" fmla="*/ 67 w 202"/>
              <a:gd name="T73" fmla="*/ 62 h 208"/>
              <a:gd name="T74" fmla="*/ 78 w 202"/>
              <a:gd name="T75" fmla="*/ 73 h 208"/>
              <a:gd name="T76" fmla="*/ 78 w 202"/>
              <a:gd name="T77" fmla="*/ 62 h 208"/>
              <a:gd name="T78" fmla="*/ 81 w 202"/>
              <a:gd name="T79" fmla="*/ 73 h 208"/>
              <a:gd name="T80" fmla="*/ 85 w 202"/>
              <a:gd name="T81" fmla="*/ 66 h 208"/>
              <a:gd name="T82" fmla="*/ 88 w 202"/>
              <a:gd name="T83" fmla="*/ 69 h 208"/>
              <a:gd name="T84" fmla="*/ 95 w 202"/>
              <a:gd name="T85" fmla="*/ 79 h 208"/>
              <a:gd name="T86" fmla="*/ 51 w 202"/>
              <a:gd name="T87" fmla="*/ 105 h 208"/>
              <a:gd name="T88" fmla="*/ 148 w 202"/>
              <a:gd name="T89" fmla="*/ 20 h 208"/>
              <a:gd name="T90" fmla="*/ 140 w 202"/>
              <a:gd name="T91" fmla="*/ 13 h 208"/>
              <a:gd name="T92" fmla="*/ 102 w 202"/>
              <a:gd name="T93" fmla="*/ 5 h 208"/>
              <a:gd name="T94" fmla="*/ 105 w 202"/>
              <a:gd name="T95" fmla="*/ 21 h 208"/>
              <a:gd name="T96" fmla="*/ 95 w 202"/>
              <a:gd name="T97" fmla="*/ 11 h 208"/>
              <a:gd name="T98" fmla="*/ 95 w 202"/>
              <a:gd name="T99" fmla="*/ 21 h 208"/>
              <a:gd name="T100" fmla="*/ 92 w 202"/>
              <a:gd name="T101" fmla="*/ 11 h 208"/>
              <a:gd name="T102" fmla="*/ 88 w 202"/>
              <a:gd name="T103" fmla="*/ 18 h 208"/>
              <a:gd name="T104" fmla="*/ 85 w 202"/>
              <a:gd name="T105" fmla="*/ 15 h 208"/>
              <a:gd name="T106" fmla="*/ 74 w 202"/>
              <a:gd name="T107" fmla="*/ 5 h 208"/>
              <a:gd name="T108" fmla="*/ 74 w 202"/>
              <a:gd name="T109" fmla="*/ 15 h 208"/>
              <a:gd name="T110" fmla="*/ 71 w 202"/>
              <a:gd name="T111" fmla="*/ 5 h 208"/>
              <a:gd name="T112" fmla="*/ 67 w 202"/>
              <a:gd name="T113" fmla="*/ 11 h 208"/>
              <a:gd name="T114" fmla="*/ 64 w 202"/>
              <a:gd name="T115" fmla="*/ 9 h 208"/>
              <a:gd name="T116" fmla="*/ 60 w 202"/>
              <a:gd name="T117" fmla="*/ 18 h 208"/>
              <a:gd name="T118" fmla="*/ 10 w 202"/>
              <a:gd name="T119" fmla="*/ 201 h 208"/>
              <a:gd name="T120" fmla="*/ 55 w 202"/>
              <a:gd name="T121" fmla="*/ 179 h 208"/>
              <a:gd name="T122" fmla="*/ 48 w 202"/>
              <a:gd name="T123" fmla="*/ 1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208">
                <a:moveTo>
                  <a:pt x="61" y="55"/>
                </a:moveTo>
                <a:cubicBezTo>
                  <a:pt x="142" y="55"/>
                  <a:pt x="142" y="55"/>
                  <a:pt x="142" y="55"/>
                </a:cubicBezTo>
                <a:cubicBezTo>
                  <a:pt x="145" y="55"/>
                  <a:pt x="148" y="52"/>
                  <a:pt x="148" y="49"/>
                </a:cubicBezTo>
                <a:cubicBezTo>
                  <a:pt x="148" y="35"/>
                  <a:pt x="148" y="35"/>
                  <a:pt x="148" y="35"/>
                </a:cubicBezTo>
                <a:cubicBezTo>
                  <a:pt x="148" y="32"/>
                  <a:pt x="145" y="29"/>
                  <a:pt x="142" y="29"/>
                </a:cubicBezTo>
                <a:cubicBezTo>
                  <a:pt x="61" y="29"/>
                  <a:pt x="61" y="29"/>
                  <a:pt x="61" y="29"/>
                </a:cubicBezTo>
                <a:cubicBezTo>
                  <a:pt x="57" y="29"/>
                  <a:pt x="55" y="32"/>
                  <a:pt x="55" y="35"/>
                </a:cubicBezTo>
                <a:cubicBezTo>
                  <a:pt x="55" y="49"/>
                  <a:pt x="55" y="49"/>
                  <a:pt x="55" y="49"/>
                </a:cubicBezTo>
                <a:cubicBezTo>
                  <a:pt x="55" y="52"/>
                  <a:pt x="57" y="55"/>
                  <a:pt x="61" y="55"/>
                </a:cubicBezTo>
                <a:close/>
                <a:moveTo>
                  <a:pt x="135" y="37"/>
                </a:moveTo>
                <a:cubicBezTo>
                  <a:pt x="138" y="37"/>
                  <a:pt x="140" y="39"/>
                  <a:pt x="140" y="42"/>
                </a:cubicBezTo>
                <a:cubicBezTo>
                  <a:pt x="140" y="44"/>
                  <a:pt x="138" y="47"/>
                  <a:pt x="135" y="47"/>
                </a:cubicBezTo>
                <a:cubicBezTo>
                  <a:pt x="133" y="47"/>
                  <a:pt x="130" y="44"/>
                  <a:pt x="130" y="42"/>
                </a:cubicBezTo>
                <a:cubicBezTo>
                  <a:pt x="130" y="39"/>
                  <a:pt x="133" y="37"/>
                  <a:pt x="135" y="37"/>
                </a:cubicBezTo>
                <a:close/>
                <a:moveTo>
                  <a:pt x="102" y="34"/>
                </a:moveTo>
                <a:cubicBezTo>
                  <a:pt x="105" y="34"/>
                  <a:pt x="105" y="34"/>
                  <a:pt x="105" y="34"/>
                </a:cubicBezTo>
                <a:cubicBezTo>
                  <a:pt x="105" y="37"/>
                  <a:pt x="105" y="37"/>
                  <a:pt x="105" y="37"/>
                </a:cubicBezTo>
                <a:cubicBezTo>
                  <a:pt x="102" y="37"/>
                  <a:pt x="102" y="37"/>
                  <a:pt x="102" y="37"/>
                </a:cubicBezTo>
                <a:lnTo>
                  <a:pt x="102" y="34"/>
                </a:lnTo>
                <a:close/>
                <a:moveTo>
                  <a:pt x="102" y="40"/>
                </a:moveTo>
                <a:cubicBezTo>
                  <a:pt x="105" y="40"/>
                  <a:pt x="105" y="40"/>
                  <a:pt x="105" y="40"/>
                </a:cubicBezTo>
                <a:cubicBezTo>
                  <a:pt x="105" y="44"/>
                  <a:pt x="105" y="44"/>
                  <a:pt x="105" y="44"/>
                </a:cubicBezTo>
                <a:cubicBezTo>
                  <a:pt x="102" y="44"/>
                  <a:pt x="102" y="44"/>
                  <a:pt x="102" y="44"/>
                </a:cubicBezTo>
                <a:lnTo>
                  <a:pt x="102" y="40"/>
                </a:lnTo>
                <a:close/>
                <a:moveTo>
                  <a:pt x="102" y="46"/>
                </a:moveTo>
                <a:cubicBezTo>
                  <a:pt x="105" y="46"/>
                  <a:pt x="105" y="46"/>
                  <a:pt x="105" y="46"/>
                </a:cubicBezTo>
                <a:cubicBezTo>
                  <a:pt x="105" y="50"/>
                  <a:pt x="105" y="50"/>
                  <a:pt x="105" y="50"/>
                </a:cubicBezTo>
                <a:cubicBezTo>
                  <a:pt x="102" y="50"/>
                  <a:pt x="102" y="50"/>
                  <a:pt x="102" y="50"/>
                </a:cubicBezTo>
                <a:lnTo>
                  <a:pt x="102" y="46"/>
                </a:lnTo>
                <a:close/>
                <a:moveTo>
                  <a:pt x="95" y="34"/>
                </a:moveTo>
                <a:cubicBezTo>
                  <a:pt x="98" y="34"/>
                  <a:pt x="98" y="34"/>
                  <a:pt x="98" y="34"/>
                </a:cubicBezTo>
                <a:cubicBezTo>
                  <a:pt x="98" y="37"/>
                  <a:pt x="98" y="37"/>
                  <a:pt x="98" y="37"/>
                </a:cubicBezTo>
                <a:cubicBezTo>
                  <a:pt x="95" y="37"/>
                  <a:pt x="95" y="37"/>
                  <a:pt x="95" y="37"/>
                </a:cubicBezTo>
                <a:lnTo>
                  <a:pt x="95" y="34"/>
                </a:lnTo>
                <a:close/>
                <a:moveTo>
                  <a:pt x="95" y="40"/>
                </a:moveTo>
                <a:cubicBezTo>
                  <a:pt x="98" y="40"/>
                  <a:pt x="98" y="40"/>
                  <a:pt x="98" y="40"/>
                </a:cubicBezTo>
                <a:cubicBezTo>
                  <a:pt x="98" y="44"/>
                  <a:pt x="98" y="44"/>
                  <a:pt x="98" y="44"/>
                </a:cubicBezTo>
                <a:cubicBezTo>
                  <a:pt x="95" y="44"/>
                  <a:pt x="95" y="44"/>
                  <a:pt x="95" y="44"/>
                </a:cubicBezTo>
                <a:lnTo>
                  <a:pt x="95" y="40"/>
                </a:lnTo>
                <a:close/>
                <a:moveTo>
                  <a:pt x="95" y="46"/>
                </a:moveTo>
                <a:cubicBezTo>
                  <a:pt x="98" y="46"/>
                  <a:pt x="98" y="46"/>
                  <a:pt x="98" y="46"/>
                </a:cubicBezTo>
                <a:cubicBezTo>
                  <a:pt x="98" y="50"/>
                  <a:pt x="98" y="50"/>
                  <a:pt x="98" y="50"/>
                </a:cubicBezTo>
                <a:cubicBezTo>
                  <a:pt x="95" y="50"/>
                  <a:pt x="95" y="50"/>
                  <a:pt x="95" y="50"/>
                </a:cubicBezTo>
                <a:lnTo>
                  <a:pt x="95" y="46"/>
                </a:lnTo>
                <a:close/>
                <a:moveTo>
                  <a:pt x="88" y="34"/>
                </a:moveTo>
                <a:cubicBezTo>
                  <a:pt x="92" y="34"/>
                  <a:pt x="92" y="34"/>
                  <a:pt x="92" y="34"/>
                </a:cubicBezTo>
                <a:cubicBezTo>
                  <a:pt x="92" y="37"/>
                  <a:pt x="92" y="37"/>
                  <a:pt x="92" y="37"/>
                </a:cubicBezTo>
                <a:cubicBezTo>
                  <a:pt x="88" y="37"/>
                  <a:pt x="88" y="37"/>
                  <a:pt x="88" y="37"/>
                </a:cubicBezTo>
                <a:lnTo>
                  <a:pt x="88" y="34"/>
                </a:lnTo>
                <a:close/>
                <a:moveTo>
                  <a:pt x="88" y="40"/>
                </a:moveTo>
                <a:cubicBezTo>
                  <a:pt x="92" y="40"/>
                  <a:pt x="92" y="40"/>
                  <a:pt x="92" y="40"/>
                </a:cubicBezTo>
                <a:cubicBezTo>
                  <a:pt x="92" y="44"/>
                  <a:pt x="92" y="44"/>
                  <a:pt x="92" y="44"/>
                </a:cubicBezTo>
                <a:cubicBezTo>
                  <a:pt x="88" y="44"/>
                  <a:pt x="88" y="44"/>
                  <a:pt x="88" y="44"/>
                </a:cubicBezTo>
                <a:lnTo>
                  <a:pt x="88" y="40"/>
                </a:lnTo>
                <a:close/>
                <a:moveTo>
                  <a:pt x="88" y="46"/>
                </a:moveTo>
                <a:cubicBezTo>
                  <a:pt x="92" y="46"/>
                  <a:pt x="92" y="46"/>
                  <a:pt x="92" y="46"/>
                </a:cubicBezTo>
                <a:cubicBezTo>
                  <a:pt x="92" y="50"/>
                  <a:pt x="92" y="50"/>
                  <a:pt x="92" y="50"/>
                </a:cubicBezTo>
                <a:cubicBezTo>
                  <a:pt x="88" y="50"/>
                  <a:pt x="88" y="50"/>
                  <a:pt x="88" y="50"/>
                </a:cubicBezTo>
                <a:lnTo>
                  <a:pt x="88" y="46"/>
                </a:lnTo>
                <a:close/>
                <a:moveTo>
                  <a:pt x="81" y="34"/>
                </a:moveTo>
                <a:cubicBezTo>
                  <a:pt x="85" y="34"/>
                  <a:pt x="85" y="34"/>
                  <a:pt x="85" y="34"/>
                </a:cubicBezTo>
                <a:cubicBezTo>
                  <a:pt x="85" y="37"/>
                  <a:pt x="85" y="37"/>
                  <a:pt x="85" y="37"/>
                </a:cubicBezTo>
                <a:cubicBezTo>
                  <a:pt x="81" y="37"/>
                  <a:pt x="81" y="37"/>
                  <a:pt x="81" y="37"/>
                </a:cubicBezTo>
                <a:lnTo>
                  <a:pt x="81" y="34"/>
                </a:lnTo>
                <a:close/>
                <a:moveTo>
                  <a:pt x="81" y="40"/>
                </a:moveTo>
                <a:cubicBezTo>
                  <a:pt x="85" y="40"/>
                  <a:pt x="85" y="40"/>
                  <a:pt x="85" y="40"/>
                </a:cubicBezTo>
                <a:cubicBezTo>
                  <a:pt x="85" y="44"/>
                  <a:pt x="85" y="44"/>
                  <a:pt x="85" y="44"/>
                </a:cubicBezTo>
                <a:cubicBezTo>
                  <a:pt x="81" y="44"/>
                  <a:pt x="81" y="44"/>
                  <a:pt x="81" y="44"/>
                </a:cubicBezTo>
                <a:lnTo>
                  <a:pt x="81" y="40"/>
                </a:lnTo>
                <a:close/>
                <a:moveTo>
                  <a:pt x="81" y="46"/>
                </a:moveTo>
                <a:cubicBezTo>
                  <a:pt x="85" y="46"/>
                  <a:pt x="85" y="46"/>
                  <a:pt x="85" y="46"/>
                </a:cubicBezTo>
                <a:cubicBezTo>
                  <a:pt x="85" y="50"/>
                  <a:pt x="85" y="50"/>
                  <a:pt x="85" y="50"/>
                </a:cubicBezTo>
                <a:cubicBezTo>
                  <a:pt x="81" y="50"/>
                  <a:pt x="81" y="50"/>
                  <a:pt x="81" y="50"/>
                </a:cubicBezTo>
                <a:lnTo>
                  <a:pt x="81" y="46"/>
                </a:lnTo>
                <a:close/>
                <a:moveTo>
                  <a:pt x="74" y="34"/>
                </a:moveTo>
                <a:cubicBezTo>
                  <a:pt x="78" y="34"/>
                  <a:pt x="78" y="34"/>
                  <a:pt x="78" y="34"/>
                </a:cubicBezTo>
                <a:cubicBezTo>
                  <a:pt x="78" y="37"/>
                  <a:pt x="78" y="37"/>
                  <a:pt x="78" y="37"/>
                </a:cubicBezTo>
                <a:cubicBezTo>
                  <a:pt x="74" y="37"/>
                  <a:pt x="74" y="37"/>
                  <a:pt x="74" y="37"/>
                </a:cubicBezTo>
                <a:lnTo>
                  <a:pt x="74" y="34"/>
                </a:lnTo>
                <a:close/>
                <a:moveTo>
                  <a:pt x="74" y="40"/>
                </a:moveTo>
                <a:cubicBezTo>
                  <a:pt x="78" y="40"/>
                  <a:pt x="78" y="40"/>
                  <a:pt x="78" y="40"/>
                </a:cubicBezTo>
                <a:cubicBezTo>
                  <a:pt x="78" y="44"/>
                  <a:pt x="78" y="44"/>
                  <a:pt x="78" y="44"/>
                </a:cubicBezTo>
                <a:cubicBezTo>
                  <a:pt x="74" y="44"/>
                  <a:pt x="74" y="44"/>
                  <a:pt x="74" y="44"/>
                </a:cubicBezTo>
                <a:lnTo>
                  <a:pt x="74" y="40"/>
                </a:lnTo>
                <a:close/>
                <a:moveTo>
                  <a:pt x="74" y="46"/>
                </a:moveTo>
                <a:cubicBezTo>
                  <a:pt x="78" y="46"/>
                  <a:pt x="78" y="46"/>
                  <a:pt x="78" y="46"/>
                </a:cubicBezTo>
                <a:cubicBezTo>
                  <a:pt x="78" y="50"/>
                  <a:pt x="78" y="50"/>
                  <a:pt x="78" y="50"/>
                </a:cubicBezTo>
                <a:cubicBezTo>
                  <a:pt x="74" y="50"/>
                  <a:pt x="74" y="50"/>
                  <a:pt x="74" y="50"/>
                </a:cubicBezTo>
                <a:lnTo>
                  <a:pt x="74" y="46"/>
                </a:lnTo>
                <a:close/>
                <a:moveTo>
                  <a:pt x="67" y="34"/>
                </a:moveTo>
                <a:cubicBezTo>
                  <a:pt x="71" y="34"/>
                  <a:pt x="71" y="34"/>
                  <a:pt x="71" y="34"/>
                </a:cubicBezTo>
                <a:cubicBezTo>
                  <a:pt x="71" y="37"/>
                  <a:pt x="71" y="37"/>
                  <a:pt x="71" y="37"/>
                </a:cubicBezTo>
                <a:cubicBezTo>
                  <a:pt x="67" y="37"/>
                  <a:pt x="67" y="37"/>
                  <a:pt x="67" y="37"/>
                </a:cubicBezTo>
                <a:lnTo>
                  <a:pt x="67" y="34"/>
                </a:lnTo>
                <a:close/>
                <a:moveTo>
                  <a:pt x="67" y="40"/>
                </a:moveTo>
                <a:cubicBezTo>
                  <a:pt x="71" y="40"/>
                  <a:pt x="71" y="40"/>
                  <a:pt x="71" y="40"/>
                </a:cubicBezTo>
                <a:cubicBezTo>
                  <a:pt x="71" y="44"/>
                  <a:pt x="71" y="44"/>
                  <a:pt x="71" y="44"/>
                </a:cubicBezTo>
                <a:cubicBezTo>
                  <a:pt x="67" y="44"/>
                  <a:pt x="67" y="44"/>
                  <a:pt x="67" y="44"/>
                </a:cubicBezTo>
                <a:lnTo>
                  <a:pt x="67" y="40"/>
                </a:lnTo>
                <a:close/>
                <a:moveTo>
                  <a:pt x="67" y="46"/>
                </a:moveTo>
                <a:cubicBezTo>
                  <a:pt x="71" y="46"/>
                  <a:pt x="71" y="46"/>
                  <a:pt x="71" y="46"/>
                </a:cubicBezTo>
                <a:cubicBezTo>
                  <a:pt x="71" y="50"/>
                  <a:pt x="71" y="50"/>
                  <a:pt x="71" y="50"/>
                </a:cubicBezTo>
                <a:cubicBezTo>
                  <a:pt x="67" y="50"/>
                  <a:pt x="67" y="50"/>
                  <a:pt x="67" y="50"/>
                </a:cubicBezTo>
                <a:lnTo>
                  <a:pt x="67" y="46"/>
                </a:lnTo>
                <a:close/>
                <a:moveTo>
                  <a:pt x="60" y="34"/>
                </a:moveTo>
                <a:cubicBezTo>
                  <a:pt x="64" y="34"/>
                  <a:pt x="64" y="34"/>
                  <a:pt x="64" y="34"/>
                </a:cubicBezTo>
                <a:cubicBezTo>
                  <a:pt x="64" y="37"/>
                  <a:pt x="64" y="37"/>
                  <a:pt x="64" y="37"/>
                </a:cubicBezTo>
                <a:cubicBezTo>
                  <a:pt x="60" y="37"/>
                  <a:pt x="60" y="37"/>
                  <a:pt x="60" y="37"/>
                </a:cubicBezTo>
                <a:lnTo>
                  <a:pt x="60" y="34"/>
                </a:lnTo>
                <a:close/>
                <a:moveTo>
                  <a:pt x="60" y="40"/>
                </a:moveTo>
                <a:cubicBezTo>
                  <a:pt x="64" y="40"/>
                  <a:pt x="64" y="40"/>
                  <a:pt x="64" y="40"/>
                </a:cubicBezTo>
                <a:cubicBezTo>
                  <a:pt x="64" y="44"/>
                  <a:pt x="64" y="44"/>
                  <a:pt x="64" y="44"/>
                </a:cubicBezTo>
                <a:cubicBezTo>
                  <a:pt x="60" y="44"/>
                  <a:pt x="60" y="44"/>
                  <a:pt x="60" y="44"/>
                </a:cubicBezTo>
                <a:lnTo>
                  <a:pt x="60" y="40"/>
                </a:lnTo>
                <a:close/>
                <a:moveTo>
                  <a:pt x="60" y="46"/>
                </a:moveTo>
                <a:cubicBezTo>
                  <a:pt x="64" y="46"/>
                  <a:pt x="64" y="46"/>
                  <a:pt x="64" y="46"/>
                </a:cubicBezTo>
                <a:cubicBezTo>
                  <a:pt x="64" y="50"/>
                  <a:pt x="64" y="50"/>
                  <a:pt x="64" y="50"/>
                </a:cubicBezTo>
                <a:cubicBezTo>
                  <a:pt x="60" y="50"/>
                  <a:pt x="60" y="50"/>
                  <a:pt x="60" y="50"/>
                </a:cubicBezTo>
                <a:lnTo>
                  <a:pt x="60" y="46"/>
                </a:lnTo>
                <a:close/>
                <a:moveTo>
                  <a:pt x="124" y="187"/>
                </a:moveTo>
                <a:cubicBezTo>
                  <a:pt x="124" y="187"/>
                  <a:pt x="122" y="186"/>
                  <a:pt x="121" y="186"/>
                </a:cubicBezTo>
                <a:cubicBezTo>
                  <a:pt x="81" y="186"/>
                  <a:pt x="81" y="186"/>
                  <a:pt x="81" y="186"/>
                </a:cubicBezTo>
                <a:cubicBezTo>
                  <a:pt x="80" y="186"/>
                  <a:pt x="79" y="187"/>
                  <a:pt x="78" y="187"/>
                </a:cubicBezTo>
                <a:cubicBezTo>
                  <a:pt x="70" y="197"/>
                  <a:pt x="70" y="197"/>
                  <a:pt x="70" y="197"/>
                </a:cubicBezTo>
                <a:cubicBezTo>
                  <a:pt x="70" y="197"/>
                  <a:pt x="69" y="199"/>
                  <a:pt x="69" y="200"/>
                </a:cubicBezTo>
                <a:cubicBezTo>
                  <a:pt x="69" y="201"/>
                  <a:pt x="69" y="201"/>
                  <a:pt x="69" y="201"/>
                </a:cubicBezTo>
                <a:cubicBezTo>
                  <a:pt x="69" y="201"/>
                  <a:pt x="70" y="202"/>
                  <a:pt x="71" y="202"/>
                </a:cubicBezTo>
                <a:cubicBezTo>
                  <a:pt x="132" y="202"/>
                  <a:pt x="132" y="202"/>
                  <a:pt x="132" y="202"/>
                </a:cubicBezTo>
                <a:cubicBezTo>
                  <a:pt x="133" y="202"/>
                  <a:pt x="133" y="201"/>
                  <a:pt x="133" y="201"/>
                </a:cubicBezTo>
                <a:cubicBezTo>
                  <a:pt x="133" y="200"/>
                  <a:pt x="133" y="200"/>
                  <a:pt x="133" y="200"/>
                </a:cubicBezTo>
                <a:cubicBezTo>
                  <a:pt x="133" y="199"/>
                  <a:pt x="133" y="197"/>
                  <a:pt x="132" y="197"/>
                </a:cubicBezTo>
                <a:lnTo>
                  <a:pt x="124" y="187"/>
                </a:lnTo>
                <a:close/>
                <a:moveTo>
                  <a:pt x="201" y="146"/>
                </a:moveTo>
                <a:cubicBezTo>
                  <a:pt x="193" y="137"/>
                  <a:pt x="193" y="137"/>
                  <a:pt x="193" y="137"/>
                </a:cubicBezTo>
                <a:cubicBezTo>
                  <a:pt x="193" y="136"/>
                  <a:pt x="191" y="136"/>
                  <a:pt x="190" y="136"/>
                </a:cubicBezTo>
                <a:cubicBezTo>
                  <a:pt x="150" y="136"/>
                  <a:pt x="150" y="136"/>
                  <a:pt x="150" y="136"/>
                </a:cubicBezTo>
                <a:cubicBezTo>
                  <a:pt x="149" y="136"/>
                  <a:pt x="148" y="136"/>
                  <a:pt x="147" y="137"/>
                </a:cubicBezTo>
                <a:cubicBezTo>
                  <a:pt x="139" y="146"/>
                  <a:pt x="139" y="146"/>
                  <a:pt x="139" y="146"/>
                </a:cubicBezTo>
                <a:cubicBezTo>
                  <a:pt x="139" y="147"/>
                  <a:pt x="138" y="148"/>
                  <a:pt x="138" y="149"/>
                </a:cubicBezTo>
                <a:cubicBezTo>
                  <a:pt x="138" y="150"/>
                  <a:pt x="138" y="150"/>
                  <a:pt x="138" y="150"/>
                </a:cubicBezTo>
                <a:cubicBezTo>
                  <a:pt x="138" y="151"/>
                  <a:pt x="139" y="152"/>
                  <a:pt x="140" y="152"/>
                </a:cubicBezTo>
                <a:cubicBezTo>
                  <a:pt x="201" y="152"/>
                  <a:pt x="201" y="152"/>
                  <a:pt x="201" y="152"/>
                </a:cubicBezTo>
                <a:cubicBezTo>
                  <a:pt x="202" y="152"/>
                  <a:pt x="202" y="151"/>
                  <a:pt x="202" y="150"/>
                </a:cubicBezTo>
                <a:cubicBezTo>
                  <a:pt x="202" y="149"/>
                  <a:pt x="202" y="149"/>
                  <a:pt x="202" y="149"/>
                </a:cubicBezTo>
                <a:cubicBezTo>
                  <a:pt x="202" y="148"/>
                  <a:pt x="202" y="147"/>
                  <a:pt x="201" y="146"/>
                </a:cubicBezTo>
                <a:close/>
                <a:moveTo>
                  <a:pt x="55" y="137"/>
                </a:moveTo>
                <a:cubicBezTo>
                  <a:pt x="54" y="136"/>
                  <a:pt x="53" y="136"/>
                  <a:pt x="52" y="136"/>
                </a:cubicBezTo>
                <a:cubicBezTo>
                  <a:pt x="12" y="136"/>
                  <a:pt x="12" y="136"/>
                  <a:pt x="12" y="136"/>
                </a:cubicBezTo>
                <a:cubicBezTo>
                  <a:pt x="11" y="136"/>
                  <a:pt x="10" y="136"/>
                  <a:pt x="9" y="137"/>
                </a:cubicBezTo>
                <a:cubicBezTo>
                  <a:pt x="1" y="146"/>
                  <a:pt x="1" y="146"/>
                  <a:pt x="1" y="146"/>
                </a:cubicBezTo>
                <a:cubicBezTo>
                  <a:pt x="1" y="147"/>
                  <a:pt x="0" y="148"/>
                  <a:pt x="0" y="149"/>
                </a:cubicBezTo>
                <a:cubicBezTo>
                  <a:pt x="0" y="150"/>
                  <a:pt x="0" y="150"/>
                  <a:pt x="0" y="150"/>
                </a:cubicBezTo>
                <a:cubicBezTo>
                  <a:pt x="0" y="151"/>
                  <a:pt x="1" y="152"/>
                  <a:pt x="2" y="152"/>
                </a:cubicBezTo>
                <a:cubicBezTo>
                  <a:pt x="62" y="152"/>
                  <a:pt x="62" y="152"/>
                  <a:pt x="62" y="152"/>
                </a:cubicBezTo>
                <a:cubicBezTo>
                  <a:pt x="63" y="152"/>
                  <a:pt x="64" y="151"/>
                  <a:pt x="64" y="150"/>
                </a:cubicBezTo>
                <a:cubicBezTo>
                  <a:pt x="64" y="149"/>
                  <a:pt x="64" y="149"/>
                  <a:pt x="64" y="149"/>
                </a:cubicBezTo>
                <a:cubicBezTo>
                  <a:pt x="64" y="148"/>
                  <a:pt x="64" y="147"/>
                  <a:pt x="63" y="146"/>
                </a:cubicBezTo>
                <a:lnTo>
                  <a:pt x="55" y="137"/>
                </a:lnTo>
                <a:close/>
                <a:moveTo>
                  <a:pt x="62" y="154"/>
                </a:moveTo>
                <a:cubicBezTo>
                  <a:pt x="2" y="154"/>
                  <a:pt x="2" y="154"/>
                  <a:pt x="2" y="154"/>
                </a:cubicBezTo>
                <a:cubicBezTo>
                  <a:pt x="1" y="154"/>
                  <a:pt x="0" y="155"/>
                  <a:pt x="0" y="156"/>
                </a:cubicBezTo>
                <a:cubicBezTo>
                  <a:pt x="0" y="157"/>
                  <a:pt x="0" y="157"/>
                  <a:pt x="0" y="157"/>
                </a:cubicBezTo>
                <a:cubicBezTo>
                  <a:pt x="0" y="158"/>
                  <a:pt x="1" y="159"/>
                  <a:pt x="1" y="160"/>
                </a:cubicBezTo>
                <a:cubicBezTo>
                  <a:pt x="9" y="169"/>
                  <a:pt x="9" y="169"/>
                  <a:pt x="9" y="169"/>
                </a:cubicBezTo>
                <a:cubicBezTo>
                  <a:pt x="10" y="170"/>
                  <a:pt x="11" y="170"/>
                  <a:pt x="12" y="170"/>
                </a:cubicBezTo>
                <a:cubicBezTo>
                  <a:pt x="52" y="170"/>
                  <a:pt x="52" y="170"/>
                  <a:pt x="52" y="170"/>
                </a:cubicBezTo>
                <a:cubicBezTo>
                  <a:pt x="53" y="170"/>
                  <a:pt x="54" y="170"/>
                  <a:pt x="55" y="169"/>
                </a:cubicBezTo>
                <a:cubicBezTo>
                  <a:pt x="63" y="160"/>
                  <a:pt x="63" y="160"/>
                  <a:pt x="63" y="160"/>
                </a:cubicBezTo>
                <a:cubicBezTo>
                  <a:pt x="64" y="159"/>
                  <a:pt x="64" y="158"/>
                  <a:pt x="64" y="157"/>
                </a:cubicBezTo>
                <a:cubicBezTo>
                  <a:pt x="64" y="156"/>
                  <a:pt x="64" y="156"/>
                  <a:pt x="64" y="156"/>
                </a:cubicBezTo>
                <a:cubicBezTo>
                  <a:pt x="64" y="155"/>
                  <a:pt x="63" y="154"/>
                  <a:pt x="62" y="154"/>
                </a:cubicBezTo>
                <a:close/>
                <a:moveTo>
                  <a:pt x="16" y="133"/>
                </a:moveTo>
                <a:cubicBezTo>
                  <a:pt x="48" y="133"/>
                  <a:pt x="48" y="133"/>
                  <a:pt x="48" y="133"/>
                </a:cubicBezTo>
                <a:cubicBezTo>
                  <a:pt x="52" y="133"/>
                  <a:pt x="55" y="130"/>
                  <a:pt x="55" y="127"/>
                </a:cubicBezTo>
                <a:cubicBezTo>
                  <a:pt x="55" y="122"/>
                  <a:pt x="55" y="122"/>
                  <a:pt x="55" y="122"/>
                </a:cubicBezTo>
                <a:cubicBezTo>
                  <a:pt x="85" y="122"/>
                  <a:pt x="85" y="122"/>
                  <a:pt x="85" y="122"/>
                </a:cubicBezTo>
                <a:cubicBezTo>
                  <a:pt x="86" y="128"/>
                  <a:pt x="91" y="133"/>
                  <a:pt x="98" y="134"/>
                </a:cubicBezTo>
                <a:cubicBezTo>
                  <a:pt x="98" y="149"/>
                  <a:pt x="98" y="149"/>
                  <a:pt x="98" y="149"/>
                </a:cubicBezTo>
                <a:cubicBezTo>
                  <a:pt x="85" y="149"/>
                  <a:pt x="85" y="149"/>
                  <a:pt x="85" y="149"/>
                </a:cubicBezTo>
                <a:cubicBezTo>
                  <a:pt x="82" y="149"/>
                  <a:pt x="79" y="152"/>
                  <a:pt x="79" y="156"/>
                </a:cubicBezTo>
                <a:cubicBezTo>
                  <a:pt x="79" y="177"/>
                  <a:pt x="79" y="177"/>
                  <a:pt x="79" y="177"/>
                </a:cubicBezTo>
                <a:cubicBezTo>
                  <a:pt x="79" y="181"/>
                  <a:pt x="82" y="184"/>
                  <a:pt x="85" y="184"/>
                </a:cubicBezTo>
                <a:cubicBezTo>
                  <a:pt x="117" y="184"/>
                  <a:pt x="117" y="184"/>
                  <a:pt x="117" y="184"/>
                </a:cubicBezTo>
                <a:cubicBezTo>
                  <a:pt x="121" y="184"/>
                  <a:pt x="124" y="181"/>
                  <a:pt x="124" y="177"/>
                </a:cubicBezTo>
                <a:cubicBezTo>
                  <a:pt x="124" y="156"/>
                  <a:pt x="124" y="156"/>
                  <a:pt x="124" y="156"/>
                </a:cubicBezTo>
                <a:cubicBezTo>
                  <a:pt x="124" y="152"/>
                  <a:pt x="121" y="149"/>
                  <a:pt x="117" y="149"/>
                </a:cubicBezTo>
                <a:cubicBezTo>
                  <a:pt x="105" y="149"/>
                  <a:pt x="105" y="149"/>
                  <a:pt x="105" y="149"/>
                </a:cubicBezTo>
                <a:cubicBezTo>
                  <a:pt x="105" y="134"/>
                  <a:pt x="105" y="134"/>
                  <a:pt x="105" y="134"/>
                </a:cubicBezTo>
                <a:cubicBezTo>
                  <a:pt x="111" y="133"/>
                  <a:pt x="116" y="128"/>
                  <a:pt x="117" y="122"/>
                </a:cubicBezTo>
                <a:cubicBezTo>
                  <a:pt x="148" y="122"/>
                  <a:pt x="148" y="122"/>
                  <a:pt x="148" y="122"/>
                </a:cubicBezTo>
                <a:cubicBezTo>
                  <a:pt x="148" y="127"/>
                  <a:pt x="148" y="127"/>
                  <a:pt x="148" y="127"/>
                </a:cubicBezTo>
                <a:cubicBezTo>
                  <a:pt x="148" y="130"/>
                  <a:pt x="151" y="133"/>
                  <a:pt x="155" y="133"/>
                </a:cubicBezTo>
                <a:cubicBezTo>
                  <a:pt x="186" y="133"/>
                  <a:pt x="186" y="133"/>
                  <a:pt x="186" y="133"/>
                </a:cubicBezTo>
                <a:cubicBezTo>
                  <a:pt x="190" y="133"/>
                  <a:pt x="193" y="130"/>
                  <a:pt x="193" y="127"/>
                </a:cubicBezTo>
                <a:cubicBezTo>
                  <a:pt x="193" y="105"/>
                  <a:pt x="193" y="105"/>
                  <a:pt x="193" y="105"/>
                </a:cubicBezTo>
                <a:cubicBezTo>
                  <a:pt x="193" y="101"/>
                  <a:pt x="190" y="98"/>
                  <a:pt x="186" y="98"/>
                </a:cubicBezTo>
                <a:cubicBezTo>
                  <a:pt x="155" y="98"/>
                  <a:pt x="155" y="98"/>
                  <a:pt x="155" y="98"/>
                </a:cubicBezTo>
                <a:cubicBezTo>
                  <a:pt x="151" y="98"/>
                  <a:pt x="148" y="101"/>
                  <a:pt x="148" y="105"/>
                </a:cubicBezTo>
                <a:cubicBezTo>
                  <a:pt x="148" y="114"/>
                  <a:pt x="148" y="114"/>
                  <a:pt x="148" y="114"/>
                </a:cubicBezTo>
                <a:cubicBezTo>
                  <a:pt x="118" y="114"/>
                  <a:pt x="118" y="114"/>
                  <a:pt x="118" y="114"/>
                </a:cubicBezTo>
                <a:cubicBezTo>
                  <a:pt x="116" y="108"/>
                  <a:pt x="112" y="103"/>
                  <a:pt x="106" y="102"/>
                </a:cubicBezTo>
                <a:cubicBezTo>
                  <a:pt x="106" y="84"/>
                  <a:pt x="106" y="84"/>
                  <a:pt x="106" y="84"/>
                </a:cubicBezTo>
                <a:cubicBezTo>
                  <a:pt x="142" y="84"/>
                  <a:pt x="142" y="84"/>
                  <a:pt x="142" y="84"/>
                </a:cubicBezTo>
                <a:cubicBezTo>
                  <a:pt x="145" y="84"/>
                  <a:pt x="148" y="81"/>
                  <a:pt x="148" y="78"/>
                </a:cubicBezTo>
                <a:cubicBezTo>
                  <a:pt x="148" y="64"/>
                  <a:pt x="148" y="64"/>
                  <a:pt x="148" y="64"/>
                </a:cubicBezTo>
                <a:cubicBezTo>
                  <a:pt x="148" y="60"/>
                  <a:pt x="145" y="58"/>
                  <a:pt x="142" y="58"/>
                </a:cubicBezTo>
                <a:cubicBezTo>
                  <a:pt x="61" y="58"/>
                  <a:pt x="61" y="58"/>
                  <a:pt x="61" y="58"/>
                </a:cubicBezTo>
                <a:cubicBezTo>
                  <a:pt x="57" y="58"/>
                  <a:pt x="55" y="60"/>
                  <a:pt x="55" y="64"/>
                </a:cubicBezTo>
                <a:cubicBezTo>
                  <a:pt x="55" y="78"/>
                  <a:pt x="55" y="78"/>
                  <a:pt x="55" y="78"/>
                </a:cubicBezTo>
                <a:cubicBezTo>
                  <a:pt x="55" y="81"/>
                  <a:pt x="57" y="84"/>
                  <a:pt x="61" y="84"/>
                </a:cubicBezTo>
                <a:cubicBezTo>
                  <a:pt x="96" y="84"/>
                  <a:pt x="96" y="84"/>
                  <a:pt x="96" y="84"/>
                </a:cubicBezTo>
                <a:cubicBezTo>
                  <a:pt x="96" y="102"/>
                  <a:pt x="96" y="102"/>
                  <a:pt x="96" y="102"/>
                </a:cubicBezTo>
                <a:cubicBezTo>
                  <a:pt x="90" y="103"/>
                  <a:pt x="86" y="108"/>
                  <a:pt x="85" y="114"/>
                </a:cubicBezTo>
                <a:cubicBezTo>
                  <a:pt x="55" y="114"/>
                  <a:pt x="55" y="114"/>
                  <a:pt x="55" y="114"/>
                </a:cubicBezTo>
                <a:cubicBezTo>
                  <a:pt x="55" y="105"/>
                  <a:pt x="55" y="105"/>
                  <a:pt x="55" y="105"/>
                </a:cubicBezTo>
                <a:cubicBezTo>
                  <a:pt x="55" y="101"/>
                  <a:pt x="52" y="98"/>
                  <a:pt x="48" y="98"/>
                </a:cubicBezTo>
                <a:cubicBezTo>
                  <a:pt x="16" y="98"/>
                  <a:pt x="16" y="98"/>
                  <a:pt x="16" y="98"/>
                </a:cubicBezTo>
                <a:cubicBezTo>
                  <a:pt x="13" y="98"/>
                  <a:pt x="10" y="101"/>
                  <a:pt x="10" y="105"/>
                </a:cubicBezTo>
                <a:cubicBezTo>
                  <a:pt x="10" y="127"/>
                  <a:pt x="10" y="127"/>
                  <a:pt x="10" y="127"/>
                </a:cubicBezTo>
                <a:cubicBezTo>
                  <a:pt x="10" y="130"/>
                  <a:pt x="13" y="133"/>
                  <a:pt x="16" y="133"/>
                </a:cubicBezTo>
                <a:close/>
                <a:moveTo>
                  <a:pt x="152" y="105"/>
                </a:moveTo>
                <a:cubicBezTo>
                  <a:pt x="152" y="104"/>
                  <a:pt x="153" y="102"/>
                  <a:pt x="155" y="102"/>
                </a:cubicBezTo>
                <a:cubicBezTo>
                  <a:pt x="186" y="102"/>
                  <a:pt x="186" y="102"/>
                  <a:pt x="186" y="102"/>
                </a:cubicBezTo>
                <a:cubicBezTo>
                  <a:pt x="188" y="102"/>
                  <a:pt x="189" y="104"/>
                  <a:pt x="189" y="105"/>
                </a:cubicBezTo>
                <a:cubicBezTo>
                  <a:pt x="189" y="127"/>
                  <a:pt x="189" y="127"/>
                  <a:pt x="189" y="127"/>
                </a:cubicBezTo>
                <a:cubicBezTo>
                  <a:pt x="189" y="128"/>
                  <a:pt x="188" y="130"/>
                  <a:pt x="186" y="130"/>
                </a:cubicBezTo>
                <a:cubicBezTo>
                  <a:pt x="155" y="130"/>
                  <a:pt x="155" y="130"/>
                  <a:pt x="155" y="130"/>
                </a:cubicBezTo>
                <a:cubicBezTo>
                  <a:pt x="153" y="130"/>
                  <a:pt x="152" y="128"/>
                  <a:pt x="152" y="127"/>
                </a:cubicBezTo>
                <a:lnTo>
                  <a:pt x="152" y="105"/>
                </a:lnTo>
                <a:close/>
                <a:moveTo>
                  <a:pt x="135" y="66"/>
                </a:moveTo>
                <a:cubicBezTo>
                  <a:pt x="138" y="66"/>
                  <a:pt x="140" y="68"/>
                  <a:pt x="140" y="71"/>
                </a:cubicBezTo>
                <a:cubicBezTo>
                  <a:pt x="140" y="73"/>
                  <a:pt x="138" y="75"/>
                  <a:pt x="135" y="75"/>
                </a:cubicBezTo>
                <a:cubicBezTo>
                  <a:pt x="133" y="75"/>
                  <a:pt x="130" y="73"/>
                  <a:pt x="130" y="71"/>
                </a:cubicBezTo>
                <a:cubicBezTo>
                  <a:pt x="130" y="68"/>
                  <a:pt x="133" y="66"/>
                  <a:pt x="135" y="66"/>
                </a:cubicBezTo>
                <a:close/>
                <a:moveTo>
                  <a:pt x="117" y="153"/>
                </a:moveTo>
                <a:cubicBezTo>
                  <a:pt x="119" y="153"/>
                  <a:pt x="120" y="154"/>
                  <a:pt x="120" y="156"/>
                </a:cubicBezTo>
                <a:cubicBezTo>
                  <a:pt x="120" y="177"/>
                  <a:pt x="120" y="177"/>
                  <a:pt x="120" y="177"/>
                </a:cubicBezTo>
                <a:cubicBezTo>
                  <a:pt x="120" y="179"/>
                  <a:pt x="119" y="180"/>
                  <a:pt x="117" y="180"/>
                </a:cubicBezTo>
                <a:cubicBezTo>
                  <a:pt x="85" y="180"/>
                  <a:pt x="85" y="180"/>
                  <a:pt x="85" y="180"/>
                </a:cubicBezTo>
                <a:cubicBezTo>
                  <a:pt x="84" y="180"/>
                  <a:pt x="83" y="179"/>
                  <a:pt x="83" y="177"/>
                </a:cubicBezTo>
                <a:cubicBezTo>
                  <a:pt x="83" y="156"/>
                  <a:pt x="83" y="156"/>
                  <a:pt x="83" y="156"/>
                </a:cubicBezTo>
                <a:cubicBezTo>
                  <a:pt x="83" y="154"/>
                  <a:pt x="84" y="153"/>
                  <a:pt x="85" y="153"/>
                </a:cubicBezTo>
                <a:lnTo>
                  <a:pt x="117" y="153"/>
                </a:lnTo>
                <a:close/>
                <a:moveTo>
                  <a:pt x="102" y="62"/>
                </a:moveTo>
                <a:cubicBezTo>
                  <a:pt x="105" y="62"/>
                  <a:pt x="105" y="62"/>
                  <a:pt x="105" y="62"/>
                </a:cubicBezTo>
                <a:cubicBezTo>
                  <a:pt x="105" y="66"/>
                  <a:pt x="105" y="66"/>
                  <a:pt x="105" y="66"/>
                </a:cubicBezTo>
                <a:cubicBezTo>
                  <a:pt x="102" y="66"/>
                  <a:pt x="102" y="66"/>
                  <a:pt x="102" y="66"/>
                </a:cubicBezTo>
                <a:lnTo>
                  <a:pt x="102" y="62"/>
                </a:lnTo>
                <a:close/>
                <a:moveTo>
                  <a:pt x="102" y="69"/>
                </a:moveTo>
                <a:cubicBezTo>
                  <a:pt x="105" y="69"/>
                  <a:pt x="105" y="69"/>
                  <a:pt x="105" y="69"/>
                </a:cubicBezTo>
                <a:cubicBezTo>
                  <a:pt x="105" y="73"/>
                  <a:pt x="105" y="73"/>
                  <a:pt x="105" y="73"/>
                </a:cubicBezTo>
                <a:cubicBezTo>
                  <a:pt x="102" y="73"/>
                  <a:pt x="102" y="73"/>
                  <a:pt x="102" y="73"/>
                </a:cubicBezTo>
                <a:lnTo>
                  <a:pt x="102" y="69"/>
                </a:lnTo>
                <a:close/>
                <a:moveTo>
                  <a:pt x="102" y="75"/>
                </a:moveTo>
                <a:cubicBezTo>
                  <a:pt x="105" y="75"/>
                  <a:pt x="105" y="75"/>
                  <a:pt x="105" y="75"/>
                </a:cubicBezTo>
                <a:cubicBezTo>
                  <a:pt x="105" y="79"/>
                  <a:pt x="105" y="79"/>
                  <a:pt x="105" y="79"/>
                </a:cubicBezTo>
                <a:cubicBezTo>
                  <a:pt x="102" y="79"/>
                  <a:pt x="102" y="79"/>
                  <a:pt x="102" y="79"/>
                </a:cubicBezTo>
                <a:lnTo>
                  <a:pt x="102" y="75"/>
                </a:lnTo>
                <a:close/>
                <a:moveTo>
                  <a:pt x="95" y="62"/>
                </a:moveTo>
                <a:cubicBezTo>
                  <a:pt x="98" y="62"/>
                  <a:pt x="98" y="62"/>
                  <a:pt x="98" y="62"/>
                </a:cubicBezTo>
                <a:cubicBezTo>
                  <a:pt x="98" y="66"/>
                  <a:pt x="98" y="66"/>
                  <a:pt x="98" y="66"/>
                </a:cubicBezTo>
                <a:cubicBezTo>
                  <a:pt x="95" y="66"/>
                  <a:pt x="95" y="66"/>
                  <a:pt x="95" y="66"/>
                </a:cubicBezTo>
                <a:lnTo>
                  <a:pt x="95" y="62"/>
                </a:lnTo>
                <a:close/>
                <a:moveTo>
                  <a:pt x="95" y="69"/>
                </a:moveTo>
                <a:cubicBezTo>
                  <a:pt x="98" y="69"/>
                  <a:pt x="98" y="69"/>
                  <a:pt x="98" y="69"/>
                </a:cubicBezTo>
                <a:cubicBezTo>
                  <a:pt x="98" y="73"/>
                  <a:pt x="98" y="73"/>
                  <a:pt x="98" y="73"/>
                </a:cubicBezTo>
                <a:cubicBezTo>
                  <a:pt x="95" y="73"/>
                  <a:pt x="95" y="73"/>
                  <a:pt x="95" y="73"/>
                </a:cubicBezTo>
                <a:lnTo>
                  <a:pt x="95" y="69"/>
                </a:lnTo>
                <a:close/>
                <a:moveTo>
                  <a:pt x="64" y="79"/>
                </a:moveTo>
                <a:cubicBezTo>
                  <a:pt x="60" y="79"/>
                  <a:pt x="60" y="79"/>
                  <a:pt x="60" y="79"/>
                </a:cubicBezTo>
                <a:cubicBezTo>
                  <a:pt x="60" y="75"/>
                  <a:pt x="60" y="75"/>
                  <a:pt x="60" y="75"/>
                </a:cubicBezTo>
                <a:cubicBezTo>
                  <a:pt x="64" y="75"/>
                  <a:pt x="64" y="75"/>
                  <a:pt x="64" y="75"/>
                </a:cubicBezTo>
                <a:lnTo>
                  <a:pt x="64" y="79"/>
                </a:lnTo>
                <a:close/>
                <a:moveTo>
                  <a:pt x="64" y="73"/>
                </a:moveTo>
                <a:cubicBezTo>
                  <a:pt x="60" y="73"/>
                  <a:pt x="60" y="73"/>
                  <a:pt x="60" y="73"/>
                </a:cubicBezTo>
                <a:cubicBezTo>
                  <a:pt x="60" y="69"/>
                  <a:pt x="60" y="69"/>
                  <a:pt x="60" y="69"/>
                </a:cubicBezTo>
                <a:cubicBezTo>
                  <a:pt x="64" y="69"/>
                  <a:pt x="64" y="69"/>
                  <a:pt x="64" y="69"/>
                </a:cubicBezTo>
                <a:lnTo>
                  <a:pt x="64" y="73"/>
                </a:lnTo>
                <a:close/>
                <a:moveTo>
                  <a:pt x="64" y="66"/>
                </a:moveTo>
                <a:cubicBezTo>
                  <a:pt x="60" y="66"/>
                  <a:pt x="60" y="66"/>
                  <a:pt x="60" y="66"/>
                </a:cubicBezTo>
                <a:cubicBezTo>
                  <a:pt x="60" y="62"/>
                  <a:pt x="60" y="62"/>
                  <a:pt x="60" y="62"/>
                </a:cubicBezTo>
                <a:cubicBezTo>
                  <a:pt x="64" y="62"/>
                  <a:pt x="64" y="62"/>
                  <a:pt x="64" y="62"/>
                </a:cubicBezTo>
                <a:lnTo>
                  <a:pt x="64" y="66"/>
                </a:lnTo>
                <a:close/>
                <a:moveTo>
                  <a:pt x="71" y="79"/>
                </a:moveTo>
                <a:cubicBezTo>
                  <a:pt x="67" y="79"/>
                  <a:pt x="67" y="79"/>
                  <a:pt x="67" y="79"/>
                </a:cubicBezTo>
                <a:cubicBezTo>
                  <a:pt x="67" y="75"/>
                  <a:pt x="67" y="75"/>
                  <a:pt x="67" y="75"/>
                </a:cubicBezTo>
                <a:cubicBezTo>
                  <a:pt x="71" y="75"/>
                  <a:pt x="71" y="75"/>
                  <a:pt x="71" y="75"/>
                </a:cubicBezTo>
                <a:lnTo>
                  <a:pt x="71" y="79"/>
                </a:lnTo>
                <a:close/>
                <a:moveTo>
                  <a:pt x="71" y="73"/>
                </a:moveTo>
                <a:cubicBezTo>
                  <a:pt x="67" y="73"/>
                  <a:pt x="67" y="73"/>
                  <a:pt x="67" y="73"/>
                </a:cubicBezTo>
                <a:cubicBezTo>
                  <a:pt x="67" y="69"/>
                  <a:pt x="67" y="69"/>
                  <a:pt x="67" y="69"/>
                </a:cubicBezTo>
                <a:cubicBezTo>
                  <a:pt x="71" y="69"/>
                  <a:pt x="71" y="69"/>
                  <a:pt x="71" y="69"/>
                </a:cubicBezTo>
                <a:lnTo>
                  <a:pt x="71" y="73"/>
                </a:lnTo>
                <a:close/>
                <a:moveTo>
                  <a:pt x="71" y="66"/>
                </a:moveTo>
                <a:cubicBezTo>
                  <a:pt x="67" y="66"/>
                  <a:pt x="67" y="66"/>
                  <a:pt x="67" y="66"/>
                </a:cubicBezTo>
                <a:cubicBezTo>
                  <a:pt x="67" y="62"/>
                  <a:pt x="67" y="62"/>
                  <a:pt x="67" y="62"/>
                </a:cubicBezTo>
                <a:cubicBezTo>
                  <a:pt x="71" y="62"/>
                  <a:pt x="71" y="62"/>
                  <a:pt x="71" y="62"/>
                </a:cubicBezTo>
                <a:lnTo>
                  <a:pt x="71" y="66"/>
                </a:lnTo>
                <a:close/>
                <a:moveTo>
                  <a:pt x="78" y="79"/>
                </a:moveTo>
                <a:cubicBezTo>
                  <a:pt x="74" y="79"/>
                  <a:pt x="74" y="79"/>
                  <a:pt x="74" y="79"/>
                </a:cubicBezTo>
                <a:cubicBezTo>
                  <a:pt x="74" y="75"/>
                  <a:pt x="74" y="75"/>
                  <a:pt x="74" y="75"/>
                </a:cubicBezTo>
                <a:cubicBezTo>
                  <a:pt x="78" y="75"/>
                  <a:pt x="78" y="75"/>
                  <a:pt x="78" y="75"/>
                </a:cubicBezTo>
                <a:lnTo>
                  <a:pt x="78" y="79"/>
                </a:lnTo>
                <a:close/>
                <a:moveTo>
                  <a:pt x="78" y="73"/>
                </a:moveTo>
                <a:cubicBezTo>
                  <a:pt x="74" y="73"/>
                  <a:pt x="74" y="73"/>
                  <a:pt x="74" y="73"/>
                </a:cubicBezTo>
                <a:cubicBezTo>
                  <a:pt x="74" y="69"/>
                  <a:pt x="74" y="69"/>
                  <a:pt x="74" y="69"/>
                </a:cubicBezTo>
                <a:cubicBezTo>
                  <a:pt x="78" y="69"/>
                  <a:pt x="78" y="69"/>
                  <a:pt x="78" y="69"/>
                </a:cubicBezTo>
                <a:lnTo>
                  <a:pt x="78" y="73"/>
                </a:lnTo>
                <a:close/>
                <a:moveTo>
                  <a:pt x="78" y="66"/>
                </a:moveTo>
                <a:cubicBezTo>
                  <a:pt x="74" y="66"/>
                  <a:pt x="74" y="66"/>
                  <a:pt x="74" y="66"/>
                </a:cubicBezTo>
                <a:cubicBezTo>
                  <a:pt x="74" y="62"/>
                  <a:pt x="74" y="62"/>
                  <a:pt x="74" y="62"/>
                </a:cubicBezTo>
                <a:cubicBezTo>
                  <a:pt x="78" y="62"/>
                  <a:pt x="78" y="62"/>
                  <a:pt x="78" y="62"/>
                </a:cubicBezTo>
                <a:lnTo>
                  <a:pt x="78" y="66"/>
                </a:lnTo>
                <a:close/>
                <a:moveTo>
                  <a:pt x="85" y="79"/>
                </a:moveTo>
                <a:cubicBezTo>
                  <a:pt x="81" y="79"/>
                  <a:pt x="81" y="79"/>
                  <a:pt x="81" y="79"/>
                </a:cubicBezTo>
                <a:cubicBezTo>
                  <a:pt x="81" y="75"/>
                  <a:pt x="81" y="75"/>
                  <a:pt x="81" y="75"/>
                </a:cubicBezTo>
                <a:cubicBezTo>
                  <a:pt x="85" y="75"/>
                  <a:pt x="85" y="75"/>
                  <a:pt x="85" y="75"/>
                </a:cubicBezTo>
                <a:lnTo>
                  <a:pt x="85" y="79"/>
                </a:lnTo>
                <a:close/>
                <a:moveTo>
                  <a:pt x="85" y="73"/>
                </a:moveTo>
                <a:cubicBezTo>
                  <a:pt x="81" y="73"/>
                  <a:pt x="81" y="73"/>
                  <a:pt x="81" y="73"/>
                </a:cubicBezTo>
                <a:cubicBezTo>
                  <a:pt x="81" y="69"/>
                  <a:pt x="81" y="69"/>
                  <a:pt x="81" y="69"/>
                </a:cubicBezTo>
                <a:cubicBezTo>
                  <a:pt x="85" y="69"/>
                  <a:pt x="85" y="69"/>
                  <a:pt x="85" y="69"/>
                </a:cubicBezTo>
                <a:lnTo>
                  <a:pt x="85" y="73"/>
                </a:lnTo>
                <a:close/>
                <a:moveTo>
                  <a:pt x="85" y="66"/>
                </a:moveTo>
                <a:cubicBezTo>
                  <a:pt x="81" y="66"/>
                  <a:pt x="81" y="66"/>
                  <a:pt x="81" y="66"/>
                </a:cubicBezTo>
                <a:cubicBezTo>
                  <a:pt x="81" y="62"/>
                  <a:pt x="81" y="62"/>
                  <a:pt x="81" y="62"/>
                </a:cubicBezTo>
                <a:cubicBezTo>
                  <a:pt x="85" y="62"/>
                  <a:pt x="85" y="62"/>
                  <a:pt x="85" y="62"/>
                </a:cubicBezTo>
                <a:lnTo>
                  <a:pt x="85" y="66"/>
                </a:lnTo>
                <a:close/>
                <a:moveTo>
                  <a:pt x="92" y="79"/>
                </a:moveTo>
                <a:cubicBezTo>
                  <a:pt x="88" y="79"/>
                  <a:pt x="88" y="79"/>
                  <a:pt x="88" y="79"/>
                </a:cubicBezTo>
                <a:cubicBezTo>
                  <a:pt x="88" y="75"/>
                  <a:pt x="88" y="75"/>
                  <a:pt x="88" y="75"/>
                </a:cubicBezTo>
                <a:cubicBezTo>
                  <a:pt x="92" y="75"/>
                  <a:pt x="92" y="75"/>
                  <a:pt x="92" y="75"/>
                </a:cubicBezTo>
                <a:lnTo>
                  <a:pt x="92" y="79"/>
                </a:lnTo>
                <a:close/>
                <a:moveTo>
                  <a:pt x="92" y="73"/>
                </a:moveTo>
                <a:cubicBezTo>
                  <a:pt x="88" y="73"/>
                  <a:pt x="88" y="73"/>
                  <a:pt x="88" y="73"/>
                </a:cubicBezTo>
                <a:cubicBezTo>
                  <a:pt x="88" y="69"/>
                  <a:pt x="88" y="69"/>
                  <a:pt x="88" y="69"/>
                </a:cubicBezTo>
                <a:cubicBezTo>
                  <a:pt x="92" y="69"/>
                  <a:pt x="92" y="69"/>
                  <a:pt x="92" y="69"/>
                </a:cubicBezTo>
                <a:lnTo>
                  <a:pt x="92" y="73"/>
                </a:lnTo>
                <a:close/>
                <a:moveTo>
                  <a:pt x="92" y="66"/>
                </a:moveTo>
                <a:cubicBezTo>
                  <a:pt x="88" y="66"/>
                  <a:pt x="88" y="66"/>
                  <a:pt x="88" y="66"/>
                </a:cubicBezTo>
                <a:cubicBezTo>
                  <a:pt x="88" y="62"/>
                  <a:pt x="88" y="62"/>
                  <a:pt x="88" y="62"/>
                </a:cubicBezTo>
                <a:cubicBezTo>
                  <a:pt x="92" y="62"/>
                  <a:pt x="92" y="62"/>
                  <a:pt x="92" y="62"/>
                </a:cubicBezTo>
                <a:lnTo>
                  <a:pt x="92" y="66"/>
                </a:lnTo>
                <a:close/>
                <a:moveTo>
                  <a:pt x="95" y="79"/>
                </a:moveTo>
                <a:cubicBezTo>
                  <a:pt x="95" y="75"/>
                  <a:pt x="95" y="75"/>
                  <a:pt x="95" y="75"/>
                </a:cubicBezTo>
                <a:cubicBezTo>
                  <a:pt x="98" y="75"/>
                  <a:pt x="98" y="75"/>
                  <a:pt x="98" y="75"/>
                </a:cubicBezTo>
                <a:cubicBezTo>
                  <a:pt x="98" y="79"/>
                  <a:pt x="98" y="79"/>
                  <a:pt x="98" y="79"/>
                </a:cubicBezTo>
                <a:lnTo>
                  <a:pt x="95" y="79"/>
                </a:lnTo>
                <a:close/>
                <a:moveTo>
                  <a:pt x="14" y="105"/>
                </a:moveTo>
                <a:cubicBezTo>
                  <a:pt x="14" y="104"/>
                  <a:pt x="15" y="102"/>
                  <a:pt x="16" y="102"/>
                </a:cubicBezTo>
                <a:cubicBezTo>
                  <a:pt x="48" y="102"/>
                  <a:pt x="48" y="102"/>
                  <a:pt x="48" y="102"/>
                </a:cubicBezTo>
                <a:cubicBezTo>
                  <a:pt x="49" y="102"/>
                  <a:pt x="51" y="104"/>
                  <a:pt x="51" y="105"/>
                </a:cubicBezTo>
                <a:cubicBezTo>
                  <a:pt x="51" y="127"/>
                  <a:pt x="51" y="127"/>
                  <a:pt x="51" y="127"/>
                </a:cubicBezTo>
                <a:cubicBezTo>
                  <a:pt x="51" y="128"/>
                  <a:pt x="49" y="130"/>
                  <a:pt x="48" y="130"/>
                </a:cubicBezTo>
                <a:cubicBezTo>
                  <a:pt x="16" y="130"/>
                  <a:pt x="16" y="130"/>
                  <a:pt x="16" y="130"/>
                </a:cubicBezTo>
                <a:cubicBezTo>
                  <a:pt x="15" y="130"/>
                  <a:pt x="14" y="128"/>
                  <a:pt x="14" y="127"/>
                </a:cubicBezTo>
                <a:lnTo>
                  <a:pt x="14" y="105"/>
                </a:lnTo>
                <a:close/>
                <a:moveTo>
                  <a:pt x="61" y="26"/>
                </a:moveTo>
                <a:cubicBezTo>
                  <a:pt x="142" y="26"/>
                  <a:pt x="142" y="26"/>
                  <a:pt x="142" y="26"/>
                </a:cubicBezTo>
                <a:cubicBezTo>
                  <a:pt x="145" y="26"/>
                  <a:pt x="148" y="23"/>
                  <a:pt x="148" y="20"/>
                </a:cubicBezTo>
                <a:cubicBezTo>
                  <a:pt x="148" y="6"/>
                  <a:pt x="148" y="6"/>
                  <a:pt x="148" y="6"/>
                </a:cubicBezTo>
                <a:cubicBezTo>
                  <a:pt x="148" y="3"/>
                  <a:pt x="145" y="0"/>
                  <a:pt x="142" y="0"/>
                </a:cubicBezTo>
                <a:cubicBezTo>
                  <a:pt x="61" y="0"/>
                  <a:pt x="61" y="0"/>
                  <a:pt x="61" y="0"/>
                </a:cubicBezTo>
                <a:cubicBezTo>
                  <a:pt x="57" y="0"/>
                  <a:pt x="55" y="3"/>
                  <a:pt x="55" y="6"/>
                </a:cubicBezTo>
                <a:cubicBezTo>
                  <a:pt x="55" y="20"/>
                  <a:pt x="55" y="20"/>
                  <a:pt x="55" y="20"/>
                </a:cubicBezTo>
                <a:cubicBezTo>
                  <a:pt x="55" y="23"/>
                  <a:pt x="57" y="26"/>
                  <a:pt x="61" y="26"/>
                </a:cubicBezTo>
                <a:close/>
                <a:moveTo>
                  <a:pt x="135" y="8"/>
                </a:moveTo>
                <a:cubicBezTo>
                  <a:pt x="138" y="8"/>
                  <a:pt x="140" y="10"/>
                  <a:pt x="140" y="13"/>
                </a:cubicBezTo>
                <a:cubicBezTo>
                  <a:pt x="140" y="16"/>
                  <a:pt x="138" y="18"/>
                  <a:pt x="135" y="18"/>
                </a:cubicBezTo>
                <a:cubicBezTo>
                  <a:pt x="133" y="18"/>
                  <a:pt x="130" y="16"/>
                  <a:pt x="130" y="13"/>
                </a:cubicBezTo>
                <a:cubicBezTo>
                  <a:pt x="130" y="10"/>
                  <a:pt x="133" y="8"/>
                  <a:pt x="135" y="8"/>
                </a:cubicBezTo>
                <a:close/>
                <a:moveTo>
                  <a:pt x="102" y="5"/>
                </a:moveTo>
                <a:cubicBezTo>
                  <a:pt x="105" y="5"/>
                  <a:pt x="105" y="5"/>
                  <a:pt x="105" y="5"/>
                </a:cubicBezTo>
                <a:cubicBezTo>
                  <a:pt x="105" y="9"/>
                  <a:pt x="105" y="9"/>
                  <a:pt x="105" y="9"/>
                </a:cubicBezTo>
                <a:cubicBezTo>
                  <a:pt x="102" y="9"/>
                  <a:pt x="102" y="9"/>
                  <a:pt x="102" y="9"/>
                </a:cubicBezTo>
                <a:lnTo>
                  <a:pt x="102" y="5"/>
                </a:lnTo>
                <a:close/>
                <a:moveTo>
                  <a:pt x="102" y="11"/>
                </a:moveTo>
                <a:cubicBezTo>
                  <a:pt x="105" y="11"/>
                  <a:pt x="105" y="11"/>
                  <a:pt x="105" y="11"/>
                </a:cubicBezTo>
                <a:cubicBezTo>
                  <a:pt x="105" y="15"/>
                  <a:pt x="105" y="15"/>
                  <a:pt x="105" y="15"/>
                </a:cubicBezTo>
                <a:cubicBezTo>
                  <a:pt x="102" y="15"/>
                  <a:pt x="102" y="15"/>
                  <a:pt x="102" y="15"/>
                </a:cubicBezTo>
                <a:lnTo>
                  <a:pt x="102" y="11"/>
                </a:lnTo>
                <a:close/>
                <a:moveTo>
                  <a:pt x="102" y="18"/>
                </a:moveTo>
                <a:cubicBezTo>
                  <a:pt x="105" y="18"/>
                  <a:pt x="105" y="18"/>
                  <a:pt x="105" y="18"/>
                </a:cubicBezTo>
                <a:cubicBezTo>
                  <a:pt x="105" y="21"/>
                  <a:pt x="105" y="21"/>
                  <a:pt x="105" y="21"/>
                </a:cubicBezTo>
                <a:cubicBezTo>
                  <a:pt x="102" y="21"/>
                  <a:pt x="102" y="21"/>
                  <a:pt x="102" y="21"/>
                </a:cubicBezTo>
                <a:lnTo>
                  <a:pt x="102" y="18"/>
                </a:lnTo>
                <a:close/>
                <a:moveTo>
                  <a:pt x="95" y="5"/>
                </a:moveTo>
                <a:cubicBezTo>
                  <a:pt x="98" y="5"/>
                  <a:pt x="98" y="5"/>
                  <a:pt x="98" y="5"/>
                </a:cubicBezTo>
                <a:cubicBezTo>
                  <a:pt x="98" y="9"/>
                  <a:pt x="98" y="9"/>
                  <a:pt x="98" y="9"/>
                </a:cubicBezTo>
                <a:cubicBezTo>
                  <a:pt x="95" y="9"/>
                  <a:pt x="95" y="9"/>
                  <a:pt x="95" y="9"/>
                </a:cubicBezTo>
                <a:lnTo>
                  <a:pt x="95" y="5"/>
                </a:lnTo>
                <a:close/>
                <a:moveTo>
                  <a:pt x="95" y="11"/>
                </a:moveTo>
                <a:cubicBezTo>
                  <a:pt x="98" y="11"/>
                  <a:pt x="98" y="11"/>
                  <a:pt x="98" y="11"/>
                </a:cubicBezTo>
                <a:cubicBezTo>
                  <a:pt x="98" y="15"/>
                  <a:pt x="98" y="15"/>
                  <a:pt x="98" y="15"/>
                </a:cubicBezTo>
                <a:cubicBezTo>
                  <a:pt x="95" y="15"/>
                  <a:pt x="95" y="15"/>
                  <a:pt x="95" y="15"/>
                </a:cubicBezTo>
                <a:lnTo>
                  <a:pt x="95" y="11"/>
                </a:lnTo>
                <a:close/>
                <a:moveTo>
                  <a:pt x="95" y="18"/>
                </a:moveTo>
                <a:cubicBezTo>
                  <a:pt x="98" y="18"/>
                  <a:pt x="98" y="18"/>
                  <a:pt x="98" y="18"/>
                </a:cubicBezTo>
                <a:cubicBezTo>
                  <a:pt x="98" y="21"/>
                  <a:pt x="98" y="21"/>
                  <a:pt x="98" y="21"/>
                </a:cubicBezTo>
                <a:cubicBezTo>
                  <a:pt x="95" y="21"/>
                  <a:pt x="95" y="21"/>
                  <a:pt x="95" y="21"/>
                </a:cubicBezTo>
                <a:lnTo>
                  <a:pt x="95" y="18"/>
                </a:lnTo>
                <a:close/>
                <a:moveTo>
                  <a:pt x="88" y="5"/>
                </a:moveTo>
                <a:cubicBezTo>
                  <a:pt x="92" y="5"/>
                  <a:pt x="92" y="5"/>
                  <a:pt x="92" y="5"/>
                </a:cubicBezTo>
                <a:cubicBezTo>
                  <a:pt x="92" y="9"/>
                  <a:pt x="92" y="9"/>
                  <a:pt x="92" y="9"/>
                </a:cubicBezTo>
                <a:cubicBezTo>
                  <a:pt x="88" y="9"/>
                  <a:pt x="88" y="9"/>
                  <a:pt x="88" y="9"/>
                </a:cubicBezTo>
                <a:lnTo>
                  <a:pt x="88" y="5"/>
                </a:lnTo>
                <a:close/>
                <a:moveTo>
                  <a:pt x="88" y="11"/>
                </a:moveTo>
                <a:cubicBezTo>
                  <a:pt x="92" y="11"/>
                  <a:pt x="92" y="11"/>
                  <a:pt x="92" y="11"/>
                </a:cubicBezTo>
                <a:cubicBezTo>
                  <a:pt x="92" y="15"/>
                  <a:pt x="92" y="15"/>
                  <a:pt x="92" y="15"/>
                </a:cubicBezTo>
                <a:cubicBezTo>
                  <a:pt x="88" y="15"/>
                  <a:pt x="88" y="15"/>
                  <a:pt x="88" y="15"/>
                </a:cubicBezTo>
                <a:lnTo>
                  <a:pt x="88" y="11"/>
                </a:lnTo>
                <a:close/>
                <a:moveTo>
                  <a:pt x="88" y="18"/>
                </a:moveTo>
                <a:cubicBezTo>
                  <a:pt x="92" y="18"/>
                  <a:pt x="92" y="18"/>
                  <a:pt x="92" y="18"/>
                </a:cubicBezTo>
                <a:cubicBezTo>
                  <a:pt x="92" y="21"/>
                  <a:pt x="92" y="21"/>
                  <a:pt x="92" y="21"/>
                </a:cubicBezTo>
                <a:cubicBezTo>
                  <a:pt x="88" y="21"/>
                  <a:pt x="88" y="21"/>
                  <a:pt x="88" y="21"/>
                </a:cubicBezTo>
                <a:lnTo>
                  <a:pt x="88" y="18"/>
                </a:lnTo>
                <a:close/>
                <a:moveTo>
                  <a:pt x="81" y="5"/>
                </a:moveTo>
                <a:cubicBezTo>
                  <a:pt x="85" y="5"/>
                  <a:pt x="85" y="5"/>
                  <a:pt x="85" y="5"/>
                </a:cubicBezTo>
                <a:cubicBezTo>
                  <a:pt x="85" y="9"/>
                  <a:pt x="85" y="9"/>
                  <a:pt x="85" y="9"/>
                </a:cubicBezTo>
                <a:cubicBezTo>
                  <a:pt x="81" y="9"/>
                  <a:pt x="81" y="9"/>
                  <a:pt x="81" y="9"/>
                </a:cubicBezTo>
                <a:lnTo>
                  <a:pt x="81" y="5"/>
                </a:lnTo>
                <a:close/>
                <a:moveTo>
                  <a:pt x="81" y="11"/>
                </a:moveTo>
                <a:cubicBezTo>
                  <a:pt x="85" y="11"/>
                  <a:pt x="85" y="11"/>
                  <a:pt x="85" y="11"/>
                </a:cubicBezTo>
                <a:cubicBezTo>
                  <a:pt x="85" y="15"/>
                  <a:pt x="85" y="15"/>
                  <a:pt x="85" y="15"/>
                </a:cubicBezTo>
                <a:cubicBezTo>
                  <a:pt x="81" y="15"/>
                  <a:pt x="81" y="15"/>
                  <a:pt x="81" y="15"/>
                </a:cubicBezTo>
                <a:lnTo>
                  <a:pt x="81" y="11"/>
                </a:lnTo>
                <a:close/>
                <a:moveTo>
                  <a:pt x="81" y="18"/>
                </a:moveTo>
                <a:cubicBezTo>
                  <a:pt x="85" y="18"/>
                  <a:pt x="85" y="18"/>
                  <a:pt x="85" y="18"/>
                </a:cubicBezTo>
                <a:cubicBezTo>
                  <a:pt x="85" y="21"/>
                  <a:pt x="85" y="21"/>
                  <a:pt x="85" y="21"/>
                </a:cubicBezTo>
                <a:cubicBezTo>
                  <a:pt x="81" y="21"/>
                  <a:pt x="81" y="21"/>
                  <a:pt x="81" y="21"/>
                </a:cubicBezTo>
                <a:lnTo>
                  <a:pt x="81" y="18"/>
                </a:lnTo>
                <a:close/>
                <a:moveTo>
                  <a:pt x="74" y="5"/>
                </a:moveTo>
                <a:cubicBezTo>
                  <a:pt x="78" y="5"/>
                  <a:pt x="78" y="5"/>
                  <a:pt x="78" y="5"/>
                </a:cubicBezTo>
                <a:cubicBezTo>
                  <a:pt x="78" y="9"/>
                  <a:pt x="78" y="9"/>
                  <a:pt x="78" y="9"/>
                </a:cubicBezTo>
                <a:cubicBezTo>
                  <a:pt x="74" y="9"/>
                  <a:pt x="74" y="9"/>
                  <a:pt x="74" y="9"/>
                </a:cubicBezTo>
                <a:lnTo>
                  <a:pt x="74" y="5"/>
                </a:lnTo>
                <a:close/>
                <a:moveTo>
                  <a:pt x="74" y="11"/>
                </a:moveTo>
                <a:cubicBezTo>
                  <a:pt x="78" y="11"/>
                  <a:pt x="78" y="11"/>
                  <a:pt x="78" y="11"/>
                </a:cubicBezTo>
                <a:cubicBezTo>
                  <a:pt x="78" y="15"/>
                  <a:pt x="78" y="15"/>
                  <a:pt x="78" y="15"/>
                </a:cubicBezTo>
                <a:cubicBezTo>
                  <a:pt x="74" y="15"/>
                  <a:pt x="74" y="15"/>
                  <a:pt x="74" y="15"/>
                </a:cubicBezTo>
                <a:lnTo>
                  <a:pt x="74" y="11"/>
                </a:lnTo>
                <a:close/>
                <a:moveTo>
                  <a:pt x="74" y="18"/>
                </a:moveTo>
                <a:cubicBezTo>
                  <a:pt x="78" y="18"/>
                  <a:pt x="78" y="18"/>
                  <a:pt x="78" y="18"/>
                </a:cubicBezTo>
                <a:cubicBezTo>
                  <a:pt x="78" y="21"/>
                  <a:pt x="78" y="21"/>
                  <a:pt x="78" y="21"/>
                </a:cubicBezTo>
                <a:cubicBezTo>
                  <a:pt x="74" y="21"/>
                  <a:pt x="74" y="21"/>
                  <a:pt x="74" y="21"/>
                </a:cubicBezTo>
                <a:lnTo>
                  <a:pt x="74" y="18"/>
                </a:lnTo>
                <a:close/>
                <a:moveTo>
                  <a:pt x="67" y="5"/>
                </a:moveTo>
                <a:cubicBezTo>
                  <a:pt x="71" y="5"/>
                  <a:pt x="71" y="5"/>
                  <a:pt x="71" y="5"/>
                </a:cubicBezTo>
                <a:cubicBezTo>
                  <a:pt x="71" y="9"/>
                  <a:pt x="71" y="9"/>
                  <a:pt x="71" y="9"/>
                </a:cubicBezTo>
                <a:cubicBezTo>
                  <a:pt x="67" y="9"/>
                  <a:pt x="67" y="9"/>
                  <a:pt x="67" y="9"/>
                </a:cubicBezTo>
                <a:lnTo>
                  <a:pt x="67" y="5"/>
                </a:lnTo>
                <a:close/>
                <a:moveTo>
                  <a:pt x="67" y="11"/>
                </a:moveTo>
                <a:cubicBezTo>
                  <a:pt x="71" y="11"/>
                  <a:pt x="71" y="11"/>
                  <a:pt x="71" y="11"/>
                </a:cubicBezTo>
                <a:cubicBezTo>
                  <a:pt x="71" y="15"/>
                  <a:pt x="71" y="15"/>
                  <a:pt x="71" y="15"/>
                </a:cubicBezTo>
                <a:cubicBezTo>
                  <a:pt x="67" y="15"/>
                  <a:pt x="67" y="15"/>
                  <a:pt x="67" y="15"/>
                </a:cubicBezTo>
                <a:lnTo>
                  <a:pt x="67" y="11"/>
                </a:lnTo>
                <a:close/>
                <a:moveTo>
                  <a:pt x="67" y="18"/>
                </a:moveTo>
                <a:cubicBezTo>
                  <a:pt x="71" y="18"/>
                  <a:pt x="71" y="18"/>
                  <a:pt x="71" y="18"/>
                </a:cubicBezTo>
                <a:cubicBezTo>
                  <a:pt x="71" y="21"/>
                  <a:pt x="71" y="21"/>
                  <a:pt x="71" y="21"/>
                </a:cubicBezTo>
                <a:cubicBezTo>
                  <a:pt x="67" y="21"/>
                  <a:pt x="67" y="21"/>
                  <a:pt x="67" y="21"/>
                </a:cubicBezTo>
                <a:lnTo>
                  <a:pt x="67" y="18"/>
                </a:lnTo>
                <a:close/>
                <a:moveTo>
                  <a:pt x="60" y="5"/>
                </a:moveTo>
                <a:cubicBezTo>
                  <a:pt x="64" y="5"/>
                  <a:pt x="64" y="5"/>
                  <a:pt x="64" y="5"/>
                </a:cubicBezTo>
                <a:cubicBezTo>
                  <a:pt x="64" y="9"/>
                  <a:pt x="64" y="9"/>
                  <a:pt x="64" y="9"/>
                </a:cubicBezTo>
                <a:cubicBezTo>
                  <a:pt x="60" y="9"/>
                  <a:pt x="60" y="9"/>
                  <a:pt x="60" y="9"/>
                </a:cubicBezTo>
                <a:lnTo>
                  <a:pt x="60" y="5"/>
                </a:lnTo>
                <a:close/>
                <a:moveTo>
                  <a:pt x="60" y="11"/>
                </a:moveTo>
                <a:cubicBezTo>
                  <a:pt x="64" y="11"/>
                  <a:pt x="64" y="11"/>
                  <a:pt x="64" y="11"/>
                </a:cubicBezTo>
                <a:cubicBezTo>
                  <a:pt x="64" y="15"/>
                  <a:pt x="64" y="15"/>
                  <a:pt x="64" y="15"/>
                </a:cubicBezTo>
                <a:cubicBezTo>
                  <a:pt x="60" y="15"/>
                  <a:pt x="60" y="15"/>
                  <a:pt x="60" y="15"/>
                </a:cubicBezTo>
                <a:lnTo>
                  <a:pt x="60" y="11"/>
                </a:lnTo>
                <a:close/>
                <a:moveTo>
                  <a:pt x="60" y="18"/>
                </a:moveTo>
                <a:cubicBezTo>
                  <a:pt x="64" y="18"/>
                  <a:pt x="64" y="18"/>
                  <a:pt x="64" y="18"/>
                </a:cubicBezTo>
                <a:cubicBezTo>
                  <a:pt x="64" y="21"/>
                  <a:pt x="64" y="21"/>
                  <a:pt x="64" y="21"/>
                </a:cubicBezTo>
                <a:cubicBezTo>
                  <a:pt x="60" y="21"/>
                  <a:pt x="60" y="21"/>
                  <a:pt x="60" y="21"/>
                </a:cubicBezTo>
                <a:lnTo>
                  <a:pt x="60" y="18"/>
                </a:lnTo>
                <a:close/>
                <a:moveTo>
                  <a:pt x="48" y="173"/>
                </a:moveTo>
                <a:cubicBezTo>
                  <a:pt x="16" y="173"/>
                  <a:pt x="16" y="173"/>
                  <a:pt x="16" y="173"/>
                </a:cubicBezTo>
                <a:cubicBezTo>
                  <a:pt x="13" y="173"/>
                  <a:pt x="10" y="176"/>
                  <a:pt x="10" y="179"/>
                </a:cubicBezTo>
                <a:cubicBezTo>
                  <a:pt x="10" y="201"/>
                  <a:pt x="10" y="201"/>
                  <a:pt x="10" y="201"/>
                </a:cubicBezTo>
                <a:cubicBezTo>
                  <a:pt x="10" y="205"/>
                  <a:pt x="13" y="208"/>
                  <a:pt x="16" y="208"/>
                </a:cubicBezTo>
                <a:cubicBezTo>
                  <a:pt x="28" y="208"/>
                  <a:pt x="28" y="208"/>
                  <a:pt x="28" y="208"/>
                </a:cubicBezTo>
                <a:cubicBezTo>
                  <a:pt x="28" y="208"/>
                  <a:pt x="28" y="208"/>
                  <a:pt x="28" y="208"/>
                </a:cubicBezTo>
                <a:cubicBezTo>
                  <a:pt x="36" y="208"/>
                  <a:pt x="36" y="208"/>
                  <a:pt x="36" y="208"/>
                </a:cubicBezTo>
                <a:cubicBezTo>
                  <a:pt x="36" y="208"/>
                  <a:pt x="36" y="208"/>
                  <a:pt x="36" y="208"/>
                </a:cubicBezTo>
                <a:cubicBezTo>
                  <a:pt x="48" y="208"/>
                  <a:pt x="48" y="208"/>
                  <a:pt x="48" y="208"/>
                </a:cubicBezTo>
                <a:cubicBezTo>
                  <a:pt x="52" y="208"/>
                  <a:pt x="55" y="205"/>
                  <a:pt x="55" y="201"/>
                </a:cubicBezTo>
                <a:cubicBezTo>
                  <a:pt x="55" y="179"/>
                  <a:pt x="55" y="179"/>
                  <a:pt x="55" y="179"/>
                </a:cubicBezTo>
                <a:cubicBezTo>
                  <a:pt x="55" y="176"/>
                  <a:pt x="52" y="173"/>
                  <a:pt x="48" y="173"/>
                </a:cubicBezTo>
                <a:close/>
                <a:moveTo>
                  <a:pt x="51" y="201"/>
                </a:moveTo>
                <a:cubicBezTo>
                  <a:pt x="51" y="202"/>
                  <a:pt x="49" y="204"/>
                  <a:pt x="48" y="204"/>
                </a:cubicBezTo>
                <a:cubicBezTo>
                  <a:pt x="16" y="204"/>
                  <a:pt x="16" y="204"/>
                  <a:pt x="16" y="204"/>
                </a:cubicBezTo>
                <a:cubicBezTo>
                  <a:pt x="15" y="204"/>
                  <a:pt x="14" y="202"/>
                  <a:pt x="14" y="201"/>
                </a:cubicBezTo>
                <a:cubicBezTo>
                  <a:pt x="14" y="179"/>
                  <a:pt x="14" y="179"/>
                  <a:pt x="14" y="179"/>
                </a:cubicBezTo>
                <a:cubicBezTo>
                  <a:pt x="14" y="178"/>
                  <a:pt x="15" y="177"/>
                  <a:pt x="16" y="177"/>
                </a:cubicBezTo>
                <a:cubicBezTo>
                  <a:pt x="48" y="177"/>
                  <a:pt x="48" y="177"/>
                  <a:pt x="48" y="177"/>
                </a:cubicBezTo>
                <a:cubicBezTo>
                  <a:pt x="49" y="177"/>
                  <a:pt x="51" y="178"/>
                  <a:pt x="51" y="179"/>
                </a:cubicBezTo>
                <a:cubicBezTo>
                  <a:pt x="51" y="201"/>
                  <a:pt x="51" y="201"/>
                  <a:pt x="51"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7" tIns="34289" rIns="68577" bIns="34289" numCol="1" anchor="t" anchorCtr="0" compatLnSpc="1">
            <a:prstTxWarp prst="textNoShape">
              <a:avLst/>
            </a:prstTxWarp>
          </a:bodyPr>
          <a:lstStyle/>
          <a:p>
            <a:endParaRPr lang="en-US"/>
          </a:p>
        </p:txBody>
      </p:sp>
    </p:spTree>
    <p:extLst>
      <p:ext uri="{BB962C8B-B14F-4D97-AF65-F5344CB8AC3E}">
        <p14:creationId xmlns:p14="http://schemas.microsoft.com/office/powerpoint/2010/main" val="125216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750"/>
                                        <p:tgtEl>
                                          <p:spTgt spid="36"/>
                                        </p:tgtEl>
                                      </p:cBhvr>
                                    </p:animEffect>
                                    <p:set>
                                      <p:cBhvr>
                                        <p:cTn id="7" dur="1" fill="hold">
                                          <p:stCondLst>
                                            <p:cond delay="749"/>
                                          </p:stCondLst>
                                        </p:cTn>
                                        <p:tgtEl>
                                          <p:spTgt spid="3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750"/>
                                        <p:tgtEl>
                                          <p:spTgt spid="39"/>
                                        </p:tgtEl>
                                      </p:cBhvr>
                                    </p:animEffect>
                                    <p:set>
                                      <p:cBhvr>
                                        <p:cTn id="10" dur="1" fill="hold">
                                          <p:stCondLst>
                                            <p:cond delay="749"/>
                                          </p:stCondLst>
                                        </p:cTn>
                                        <p:tgtEl>
                                          <p:spTgt spid="39"/>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750"/>
                                        <p:tgtEl>
                                          <p:spTgt spid="42"/>
                                        </p:tgtEl>
                                      </p:cBhvr>
                                    </p:animEffect>
                                    <p:set>
                                      <p:cBhvr>
                                        <p:cTn id="13" dur="1" fill="hold">
                                          <p:stCondLst>
                                            <p:cond delay="749"/>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Request Channel URI</a:t>
            </a:r>
          </a:p>
        </p:txBody>
      </p:sp>
      <p:sp>
        <p:nvSpPr>
          <p:cNvPr id="3" name="Content Placeholder 2"/>
          <p:cNvSpPr>
            <a:spLocks noGrp="1"/>
          </p:cNvSpPr>
          <p:nvPr>
            <p:ph sz="quarter" idx="10"/>
          </p:nvPr>
        </p:nvSpPr>
        <p:spPr>
          <a:xfrm>
            <a:off x="387534" y="1268017"/>
            <a:ext cx="8368939" cy="913070"/>
          </a:xfrm>
        </p:spPr>
        <p:txBody>
          <a:bodyPr/>
          <a:lstStyle/>
          <a:p>
            <a:r>
              <a:rPr lang="en-US" sz="1700" dirty="0" err="1">
                <a:solidFill>
                  <a:schemeClr val="accent2"/>
                </a:solidFill>
              </a:rPr>
              <a:t>var</a:t>
            </a:r>
            <a:r>
              <a:rPr lang="en-US" sz="1700" dirty="0"/>
              <a:t> push = </a:t>
            </a:r>
            <a:r>
              <a:rPr lang="en-US" sz="1700" dirty="0" err="1"/>
              <a:t>Windows.Networking.PushNotifications</a:t>
            </a:r>
            <a:r>
              <a:rPr lang="en-US" sz="1700" dirty="0"/>
              <a:t>;</a:t>
            </a:r>
          </a:p>
          <a:p>
            <a:r>
              <a:rPr lang="en-US" sz="1700" dirty="0" err="1">
                <a:solidFill>
                  <a:schemeClr val="accent2"/>
                </a:solidFill>
              </a:rPr>
              <a:t>var</a:t>
            </a:r>
            <a:r>
              <a:rPr lang="en-US" sz="1700" dirty="0"/>
              <a:t> promise = </a:t>
            </a:r>
            <a:r>
              <a:rPr lang="en-US" sz="1700" dirty="0" err="1"/>
              <a:t>push.PushNotificationChannelManager</a:t>
            </a:r>
            <a:endParaRPr lang="en-US" sz="1700" dirty="0"/>
          </a:p>
          <a:p>
            <a:pPr marL="2103763"/>
            <a:r>
              <a:rPr lang="en-US" sz="1700" dirty="0"/>
              <a:t>.</a:t>
            </a:r>
            <a:r>
              <a:rPr lang="en-US" sz="1700" dirty="0" err="1"/>
              <a:t>createPushNotificationChannelForApplicationAsync</a:t>
            </a:r>
            <a:r>
              <a:rPr lang="en-US" sz="1700" dirty="0"/>
              <a:t>();</a:t>
            </a:r>
          </a:p>
        </p:txBody>
      </p:sp>
      <p:sp>
        <p:nvSpPr>
          <p:cNvPr id="4" name="Content Placeholder 2"/>
          <p:cNvSpPr txBox="1">
            <a:spLocks/>
          </p:cNvSpPr>
          <p:nvPr/>
        </p:nvSpPr>
        <p:spPr>
          <a:xfrm>
            <a:off x="372782" y="3079349"/>
            <a:ext cx="8368939" cy="1615827"/>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600"/>
              </a:spcBef>
              <a:buFont typeface="Arial" pitchFamily="34" charset="0"/>
              <a:buNone/>
              <a:defRPr sz="2400" b="0" kern="1200">
                <a:ln>
                  <a:solidFill>
                    <a:schemeClr val="bg1">
                      <a:alpha val="0"/>
                    </a:schemeClr>
                  </a:solidFill>
                </a:ln>
                <a:solidFill>
                  <a:srgbClr val="595959"/>
                </a:solidFill>
                <a:latin typeface="Consolas" pitchFamily="49" charset="0"/>
                <a:ea typeface="+mn-ea"/>
                <a:cs typeface="Consolas" pitchFamily="49" charset="0"/>
              </a:defRPr>
            </a:lvl1pPr>
            <a:lvl2pPr marL="460375"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912813" indent="-6350"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3pPr>
            <a:lvl4pPr marL="1373188" indent="6350"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4pPr>
            <a:lvl5pPr marL="1831975" indent="0"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00" dirty="0" err="1"/>
              <a:t>promise.then</a:t>
            </a:r>
            <a:r>
              <a:rPr lang="en-US" sz="1700" dirty="0"/>
              <a:t>(function (</a:t>
            </a:r>
            <a:r>
              <a:rPr lang="en-US" sz="1700" dirty="0" err="1"/>
              <a:t>ch</a:t>
            </a:r>
            <a:r>
              <a:rPr lang="en-US" sz="1700" dirty="0"/>
              <a:t>) {</a:t>
            </a:r>
          </a:p>
          <a:p>
            <a:pPr marL="348842"/>
            <a:r>
              <a:rPr lang="en-US" sz="1700" dirty="0" err="1"/>
              <a:t>var</a:t>
            </a:r>
            <a:r>
              <a:rPr lang="en-US" sz="1700" dirty="0"/>
              <a:t> </a:t>
            </a:r>
            <a:r>
              <a:rPr lang="en-US" sz="1700" dirty="0" err="1"/>
              <a:t>uri</a:t>
            </a:r>
            <a:r>
              <a:rPr lang="en-US" sz="1700" dirty="0"/>
              <a:t> = </a:t>
            </a:r>
            <a:r>
              <a:rPr lang="en-US" sz="1700" dirty="0" err="1"/>
              <a:t>ch.uri</a:t>
            </a:r>
            <a:r>
              <a:rPr lang="en-US" sz="1700" dirty="0"/>
              <a:t>;</a:t>
            </a:r>
          </a:p>
          <a:p>
            <a:pPr marL="348842"/>
            <a:r>
              <a:rPr lang="en-US" sz="1700" dirty="0" err="1"/>
              <a:t>var</a:t>
            </a:r>
            <a:r>
              <a:rPr lang="en-US" sz="1700" dirty="0"/>
              <a:t> expiry = </a:t>
            </a:r>
            <a:r>
              <a:rPr lang="en-US" sz="1700" dirty="0" err="1"/>
              <a:t>ch.expirationTime</a:t>
            </a:r>
            <a:r>
              <a:rPr lang="en-US" sz="1700" dirty="0"/>
              <a:t>;</a:t>
            </a:r>
          </a:p>
          <a:p>
            <a:pPr marL="348842"/>
            <a:r>
              <a:rPr lang="en-US" sz="1700" dirty="0" err="1"/>
              <a:t>updateChannelUri</a:t>
            </a:r>
            <a:r>
              <a:rPr lang="en-US" sz="1700" dirty="0"/>
              <a:t>(</a:t>
            </a:r>
            <a:r>
              <a:rPr lang="en-US" sz="1700" dirty="0" err="1"/>
              <a:t>uri</a:t>
            </a:r>
            <a:r>
              <a:rPr lang="en-US" sz="1700" dirty="0"/>
              <a:t>, expiry);</a:t>
            </a:r>
          </a:p>
          <a:p>
            <a:r>
              <a:rPr lang="en-US" sz="1700" dirty="0"/>
              <a:t>});	</a:t>
            </a:r>
          </a:p>
        </p:txBody>
      </p:sp>
      <p:sp>
        <p:nvSpPr>
          <p:cNvPr id="5" name="Rectangle 4"/>
          <p:cNvSpPr/>
          <p:nvPr/>
        </p:nvSpPr>
        <p:spPr bwMode="auto">
          <a:xfrm>
            <a:off x="870381" y="2287142"/>
            <a:ext cx="6688647" cy="726413"/>
          </a:xfrm>
          <a:prstGeom prst="rect">
            <a:avLst/>
          </a:prstGeom>
          <a:solidFill>
            <a:schemeClr val="bg2"/>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914172" fontAlgn="base">
              <a:spcBef>
                <a:spcPct val="0"/>
              </a:spcBef>
              <a:spcAft>
                <a:spcPct val="0"/>
              </a:spcAft>
            </a:pPr>
            <a:r>
              <a:rPr lang="nn-NO" sz="1700" dirty="0">
                <a:ln>
                  <a:solidFill>
                    <a:schemeClr val="bg1">
                      <a:alpha val="0"/>
                    </a:schemeClr>
                  </a:solidFill>
                </a:ln>
                <a:solidFill>
                  <a:schemeClr val="bg1">
                    <a:alpha val="99000"/>
                  </a:schemeClr>
                </a:solidFill>
                <a:ea typeface="Segoe UI" pitchFamily="34" charset="0"/>
                <a:cs typeface="Segoe UI" pitchFamily="34" charset="0"/>
                <a:hlinkClick r:id="rId3"/>
              </a:rPr>
              <a:t>https://db3.notify.windows.com/?token=AQI8iP%2OtQE%3d</a:t>
            </a:r>
            <a:r>
              <a:rPr lang="nn-NO" sz="1700" dirty="0">
                <a:ln>
                  <a:solidFill>
                    <a:schemeClr val="bg1">
                      <a:alpha val="0"/>
                    </a:schemeClr>
                  </a:solidFill>
                </a:ln>
                <a:solidFill>
                  <a:schemeClr val="bg1">
                    <a:alpha val="99000"/>
                  </a:schemeClr>
                </a:solidFill>
                <a:ea typeface="Segoe UI" pitchFamily="34" charset="0"/>
                <a:cs typeface="Segoe UI" pitchFamily="34" charset="0"/>
              </a:rPr>
              <a:t>  </a:t>
            </a:r>
            <a:endParaRPr lang="en-US" sz="1700" dirty="0">
              <a:ln>
                <a:solidFill>
                  <a:schemeClr val="bg1">
                    <a:alpha val="0"/>
                  </a:schemeClr>
                </a:solidFill>
              </a:ln>
              <a:solidFill>
                <a:schemeClr val="bg1">
                  <a:alpha val="99000"/>
                </a:schemeClr>
              </a:solidFill>
              <a:ea typeface="Segoe UI" pitchFamily="34" charset="0"/>
              <a:cs typeface="Segoe UI" pitchFamily="34" charset="0"/>
            </a:endParaRPr>
          </a:p>
        </p:txBody>
      </p:sp>
    </p:spTree>
    <p:extLst>
      <p:ext uri="{BB962C8B-B14F-4D97-AF65-F5344CB8AC3E}">
        <p14:creationId xmlns:p14="http://schemas.microsoft.com/office/powerpoint/2010/main" val="3229856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1"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2000" fill="hold"/>
                                        <p:tgtEl>
                                          <p:spTgt spid="4">
                                            <p:txEl>
                                              <p:pRg st="3" end="3"/>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12"/>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_rels/theme8.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ts val="200"/>
          </a:spcBef>
          <a:spcAft>
            <a:spcPct val="0"/>
          </a:spcAft>
          <a:defRPr sz="2800" dirty="0" smtClean="0">
            <a:ln>
              <a:solidFill>
                <a:schemeClr val="bg1">
                  <a:alpha val="0"/>
                </a:schemeClr>
              </a:solidFill>
            </a:ln>
            <a:solidFill>
              <a:schemeClr val="bg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Colored Backgrounds">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11.xml><?xml version="1.0" encoding="utf-8"?>
<a:theme xmlns:a="http://schemas.openxmlformats.org/drawingml/2006/main" name="1_Colored Backgrounds">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12.xml><?xml version="1.0" encoding="utf-8"?>
<a:theme xmlns:a="http://schemas.openxmlformats.org/drawingml/2006/main" name="1_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13.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4.xml><?xml version="1.0" encoding="utf-8"?>
<a:theme xmlns:a="http://schemas.openxmlformats.org/drawingml/2006/main" name="MS1444_Windows Azure Template 16x9_r08">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TechDays 2012 IT Pro">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6.xml><?xml version="1.0" encoding="utf-8"?>
<a:theme xmlns:a="http://schemas.openxmlformats.org/drawingml/2006/main" name="Metro Template Colored Titles Segoe UI 16x9">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gs>
                <a:gs pos="86000">
                  <a:schemeClr val="tx1"/>
                </a:gs>
              </a:gsLst>
              <a:lin ang="5400000" scaled="0"/>
            </a:gradFill>
            <a:latin typeface="Segoe UI Light" pitchFamily="34" charset="0"/>
          </a:defRPr>
        </a:defPPr>
      </a:lstStyle>
    </a:txDef>
  </a:objectDefaults>
  <a:extraClrSchemeLst/>
</a:theme>
</file>

<file path=ppt/theme/theme7.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Azure Connections Slide Template_16x9">
  <a:themeElements>
    <a:clrScheme name="">
      <a:dk1>
        <a:srgbClr val="A2A2A2"/>
      </a:dk1>
      <a:lt1>
        <a:srgbClr val="F8F8F8"/>
      </a:lt1>
      <a:dk2>
        <a:srgbClr val="969696"/>
      </a:dk2>
      <a:lt2>
        <a:srgbClr val="FFCC00"/>
      </a:lt2>
      <a:accent1>
        <a:srgbClr val="C4D8DA"/>
      </a:accent1>
      <a:accent2>
        <a:srgbClr val="FF9933"/>
      </a:accent2>
      <a:accent3>
        <a:srgbClr val="C9C9C9"/>
      </a:accent3>
      <a:accent4>
        <a:srgbClr val="D4D4D4"/>
      </a:accent4>
      <a:accent5>
        <a:srgbClr val="DEE9EA"/>
      </a:accent5>
      <a:accent6>
        <a:srgbClr val="E78A2D"/>
      </a:accent6>
      <a:hlink>
        <a:srgbClr val="FFCC00"/>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BEC53B"/>
        </a:dk1>
        <a:lt1>
          <a:srgbClr val="F8F8F8"/>
        </a:lt1>
        <a:dk2>
          <a:srgbClr val="111111"/>
        </a:dk2>
        <a:lt2>
          <a:srgbClr val="FFFF66"/>
        </a:lt2>
        <a:accent1>
          <a:srgbClr val="BBE0E3"/>
        </a:accent1>
        <a:accent2>
          <a:srgbClr val="FF9933"/>
        </a:accent2>
        <a:accent3>
          <a:srgbClr val="AAAAAA"/>
        </a:accent3>
        <a:accent4>
          <a:srgbClr val="D4D4D4"/>
        </a:accent4>
        <a:accent5>
          <a:srgbClr val="DAEDEF"/>
        </a:accent5>
        <a:accent6>
          <a:srgbClr val="E78A2D"/>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BEC53B"/>
        </a:dk1>
        <a:lt1>
          <a:srgbClr val="F8F8F8"/>
        </a:lt1>
        <a:dk2>
          <a:srgbClr val="C0C0C0"/>
        </a:dk2>
        <a:lt2>
          <a:srgbClr val="FFFF66"/>
        </a:lt2>
        <a:accent1>
          <a:srgbClr val="BBE0E3"/>
        </a:accent1>
        <a:accent2>
          <a:srgbClr val="FF9933"/>
        </a:accent2>
        <a:accent3>
          <a:srgbClr val="DCDCDC"/>
        </a:accent3>
        <a:accent4>
          <a:srgbClr val="D4D4D4"/>
        </a:accent4>
        <a:accent5>
          <a:srgbClr val="DAEDEF"/>
        </a:accent5>
        <a:accent6>
          <a:srgbClr val="E78A2D"/>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BEC53B"/>
        </a:dk1>
        <a:lt1>
          <a:srgbClr val="F8F8F8"/>
        </a:lt1>
        <a:dk2>
          <a:srgbClr val="FF6600"/>
        </a:dk2>
        <a:lt2>
          <a:srgbClr val="FFFF66"/>
        </a:lt2>
        <a:accent1>
          <a:srgbClr val="BBE0E3"/>
        </a:accent1>
        <a:accent2>
          <a:srgbClr val="FF9933"/>
        </a:accent2>
        <a:accent3>
          <a:srgbClr val="FFB8AA"/>
        </a:accent3>
        <a:accent4>
          <a:srgbClr val="D4D4D4"/>
        </a:accent4>
        <a:accent5>
          <a:srgbClr val="DAEDEF"/>
        </a:accent5>
        <a:accent6>
          <a:srgbClr val="E78A2D"/>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BEC53B"/>
        </a:dk1>
        <a:lt1>
          <a:srgbClr val="F8F8F8"/>
        </a:lt1>
        <a:dk2>
          <a:srgbClr val="FF6600"/>
        </a:dk2>
        <a:lt2>
          <a:srgbClr val="CC0000"/>
        </a:lt2>
        <a:accent1>
          <a:srgbClr val="BBE0E3"/>
        </a:accent1>
        <a:accent2>
          <a:srgbClr val="FF9933"/>
        </a:accent2>
        <a:accent3>
          <a:srgbClr val="FFB8AA"/>
        </a:accent3>
        <a:accent4>
          <a:srgbClr val="D4D4D4"/>
        </a:accent4>
        <a:accent5>
          <a:srgbClr val="DAEDEF"/>
        </a:accent5>
        <a:accent6>
          <a:srgbClr val="E78A2D"/>
        </a:accent6>
        <a:hlink>
          <a:srgbClr val="FFCC00"/>
        </a:hlink>
        <a:folHlink>
          <a:srgbClr val="99CC00"/>
        </a:folHlink>
      </a:clrScheme>
      <a:clrMap bg1="dk2" tx1="lt1" bg2="dk1" tx2="lt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themeOverride>
</file>

<file path=ppt/theme/themeOverride2.xml><?xml version="1.0" encoding="utf-8"?>
<a:themeOverride xmlns:a="http://schemas.openxmlformats.org/drawingml/2006/main">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themeOverride>
</file>

<file path=docProps/app.xml><?xml version="1.0" encoding="utf-8"?>
<Properties xmlns="http://schemas.openxmlformats.org/officeDocument/2006/extended-properties" xmlns:vt="http://schemas.openxmlformats.org/officeDocument/2006/docPropsVTypes">
  <Template>MS1444_Windows Azure Template 16x9_r08b</Template>
  <TotalTime>4193</TotalTime>
  <Words>834</Words>
  <Application>Microsoft Office PowerPoint</Application>
  <PresentationFormat>On-screen Show (16:9)</PresentationFormat>
  <Paragraphs>253</Paragraphs>
  <Slides>31</Slides>
  <Notes>31</Notes>
  <HiddenSlides>0</HiddenSlides>
  <MMClips>0</MMClips>
  <ScaleCrop>false</ScaleCrop>
  <HeadingPairs>
    <vt:vector size="8" baseType="variant">
      <vt:variant>
        <vt:lpstr>Fonts Used</vt:lpstr>
      </vt:variant>
      <vt:variant>
        <vt:i4>5</vt:i4>
      </vt:variant>
      <vt:variant>
        <vt:lpstr>Theme</vt:lpstr>
      </vt:variant>
      <vt:variant>
        <vt:i4>13</vt:i4>
      </vt:variant>
      <vt:variant>
        <vt:lpstr>Embedded OLE Servers</vt:lpstr>
      </vt:variant>
      <vt:variant>
        <vt:i4>1</vt:i4>
      </vt:variant>
      <vt:variant>
        <vt:lpstr>Slide Titles</vt:lpstr>
      </vt:variant>
      <vt:variant>
        <vt:i4>31</vt:i4>
      </vt:variant>
    </vt:vector>
  </HeadingPairs>
  <TitlesOfParts>
    <vt:vector size="50" baseType="lpstr">
      <vt:lpstr>Arial</vt:lpstr>
      <vt:lpstr>Segoe UI</vt:lpstr>
      <vt:lpstr>Wingdings</vt:lpstr>
      <vt:lpstr>Consolas</vt:lpstr>
      <vt:lpstr>Segoe UI Light</vt:lpstr>
      <vt:lpstr>MS1444_Windows Azure Template 16x9_r08b</vt:lpstr>
      <vt:lpstr>White with Consolas font for code slides</vt:lpstr>
      <vt:lpstr>1_White with Consolas font for code slides</vt:lpstr>
      <vt:lpstr>MS1444_Windows Azure Template 16x9_r08</vt:lpstr>
      <vt:lpstr>TechDays 2012 IT Pro</vt:lpstr>
      <vt:lpstr>Metro Template Colored Titles Segoe UI 16x9</vt:lpstr>
      <vt:lpstr>MS1444_Windows Azure Template 16x9_r08a</vt:lpstr>
      <vt:lpstr>1_MS1444_Windows Azure Template 16x9_r08a</vt:lpstr>
      <vt:lpstr>Azure Connections Slide Template_16x9</vt:lpstr>
      <vt:lpstr>Colored Backgrounds</vt:lpstr>
      <vt:lpstr>1_Colored Backgrounds</vt:lpstr>
      <vt:lpstr>1_Metro Template Colored Titles Segoe UI 16x9</vt:lpstr>
      <vt:lpstr>2_MS1444_Windows Azure Template 16x9_r08a</vt:lpstr>
      <vt:lpstr>think-cell Slide</vt:lpstr>
      <vt:lpstr>Delivering Notifications With WNS and Windows Azure</vt:lpstr>
      <vt:lpstr>Session Contents</vt:lpstr>
      <vt:lpstr>Live Tiles on Start</vt:lpstr>
      <vt:lpstr>PowerPoint Presentation</vt:lpstr>
      <vt:lpstr>PowerPoint Presentation</vt:lpstr>
      <vt:lpstr>PowerPoint Presentation</vt:lpstr>
      <vt:lpstr>Push Notification Overview</vt:lpstr>
      <vt:lpstr>1. Request a Channel URI</vt:lpstr>
      <vt:lpstr>1. Request Channel URI</vt:lpstr>
      <vt:lpstr>2. Register with Your Cloud Service </vt:lpstr>
      <vt:lpstr>2. Register with Your Cloud Service</vt:lpstr>
      <vt:lpstr>3. Authenticate &amp; Send Notification</vt:lpstr>
      <vt:lpstr>3. Register Your App</vt:lpstr>
      <vt:lpstr>3. Authentication HTTP Request</vt:lpstr>
      <vt:lpstr>3. Authentication HTTP Response</vt:lpstr>
      <vt:lpstr>3. Push Notification HTTP Request</vt:lpstr>
      <vt:lpstr>3. Push Notification HTTP Response</vt:lpstr>
      <vt:lpstr>Windows Push Notification Recipe  </vt:lpstr>
      <vt:lpstr>3. Authentication Code</vt:lpstr>
      <vt:lpstr>3. Push Notification Code</vt:lpstr>
      <vt:lpstr>Push Notification Summary</vt:lpstr>
      <vt:lpstr>Building a Cloud Service with Window Azure</vt:lpstr>
      <vt:lpstr>Windows 8 Push Notifications with WNS and Windows Azure</vt:lpstr>
      <vt:lpstr>PowerPoint Presentation</vt:lpstr>
      <vt:lpstr>PowerPoint Presentation</vt:lpstr>
      <vt:lpstr>Windows Azure Services</vt:lpstr>
      <vt:lpstr>Summary</vt:lpstr>
      <vt:lpstr>Summary</vt:lpstr>
      <vt:lpstr>Resources</vt:lpstr>
      <vt:lpstr>PowerPoint Presentation</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Delivering Notifications with Windows Azure</dc:title>
  <dc:subject>&lt;Event Name Here&gt;</dc:subject>
  <dc:creator>nickha</dc:creator>
  <dc:description>In this presentation you'll learn about Windows 8 live tiles, the Windows Push Notification Service, and how to enable push notifications from your services running in Windows Azure.
by nickha</dc:description>
  <cp:lastModifiedBy>James Conard</cp:lastModifiedBy>
  <cp:revision>178</cp:revision>
  <dcterms:created xsi:type="dcterms:W3CDTF">2011-12-07T03:47:39Z</dcterms:created>
  <dcterms:modified xsi:type="dcterms:W3CDTF">2012-06-16T18:01:42Z</dcterms:modified>
  <cp:version>1.0.0</cp:version>
</cp:coreProperties>
</file>